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2.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notesSlides/notesSlide3.xml" ContentType="application/vnd.openxmlformats-officedocument.presentationml.notesSlide+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 id="2147483687" r:id="rId4"/>
  </p:sldMasterIdLst>
  <p:notesMasterIdLst>
    <p:notesMasterId r:id="rId77"/>
  </p:notesMasterIdLst>
  <p:handoutMasterIdLst>
    <p:handoutMasterId r:id="rId78"/>
  </p:handoutMasterIdLst>
  <p:sldIdLst>
    <p:sldId id="256" r:id="rId5"/>
    <p:sldId id="292" r:id="rId6"/>
    <p:sldId id="320" r:id="rId7"/>
    <p:sldId id="352" r:id="rId8"/>
    <p:sldId id="600" r:id="rId9"/>
    <p:sldId id="504" r:id="rId10"/>
    <p:sldId id="506" r:id="rId11"/>
    <p:sldId id="503" r:id="rId12"/>
    <p:sldId id="602" r:id="rId13"/>
    <p:sldId id="465" r:id="rId14"/>
    <p:sldId id="604" r:id="rId15"/>
    <p:sldId id="606" r:id="rId16"/>
    <p:sldId id="565" r:id="rId17"/>
    <p:sldId id="603" r:id="rId18"/>
    <p:sldId id="607" r:id="rId19"/>
    <p:sldId id="608" r:id="rId20"/>
    <p:sldId id="572" r:id="rId21"/>
    <p:sldId id="577" r:id="rId22"/>
    <p:sldId id="609" r:id="rId23"/>
    <p:sldId id="501" r:id="rId24"/>
    <p:sldId id="611" r:id="rId25"/>
    <p:sldId id="610" r:id="rId26"/>
    <p:sldId id="613" r:id="rId27"/>
    <p:sldId id="614" r:id="rId28"/>
    <p:sldId id="616" r:id="rId29"/>
    <p:sldId id="618" r:id="rId30"/>
    <p:sldId id="619" r:id="rId31"/>
    <p:sldId id="620" r:id="rId32"/>
    <p:sldId id="617" r:id="rId33"/>
    <p:sldId id="623" r:id="rId34"/>
    <p:sldId id="624" r:id="rId35"/>
    <p:sldId id="625" r:id="rId36"/>
    <p:sldId id="626" r:id="rId37"/>
    <p:sldId id="627" r:id="rId38"/>
    <p:sldId id="628" r:id="rId39"/>
    <p:sldId id="467" r:id="rId40"/>
    <p:sldId id="508" r:id="rId41"/>
    <p:sldId id="630" r:id="rId42"/>
    <p:sldId id="515" r:id="rId43"/>
    <p:sldId id="622" r:id="rId44"/>
    <p:sldId id="631" r:id="rId45"/>
    <p:sldId id="633" r:id="rId46"/>
    <p:sldId id="635" r:id="rId47"/>
    <p:sldId id="636" r:id="rId48"/>
    <p:sldId id="638" r:id="rId49"/>
    <p:sldId id="640" r:id="rId50"/>
    <p:sldId id="642" r:id="rId51"/>
    <p:sldId id="643" r:id="rId52"/>
    <p:sldId id="645" r:id="rId53"/>
    <p:sldId id="685" r:id="rId54"/>
    <p:sldId id="686" r:id="rId55"/>
    <p:sldId id="688" r:id="rId56"/>
    <p:sldId id="691" r:id="rId57"/>
    <p:sldId id="693" r:id="rId58"/>
    <p:sldId id="695" r:id="rId59"/>
    <p:sldId id="696" r:id="rId60"/>
    <p:sldId id="697" r:id="rId61"/>
    <p:sldId id="698" r:id="rId62"/>
    <p:sldId id="699" r:id="rId63"/>
    <p:sldId id="475" r:id="rId64"/>
    <p:sldId id="700" r:id="rId65"/>
    <p:sldId id="701" r:id="rId66"/>
    <p:sldId id="703" r:id="rId67"/>
    <p:sldId id="593" r:id="rId68"/>
    <p:sldId id="704" r:id="rId69"/>
    <p:sldId id="705" r:id="rId70"/>
    <p:sldId id="706" r:id="rId71"/>
    <p:sldId id="707" r:id="rId72"/>
    <p:sldId id="708" r:id="rId73"/>
    <p:sldId id="709" r:id="rId74"/>
    <p:sldId id="710" r:id="rId75"/>
    <p:sldId id="261" r:id="rId76"/>
  </p:sldIdLst>
  <p:sldSz cx="12192000" cy="6858000"/>
  <p:notesSz cx="6858000" cy="9144000"/>
  <p:embeddedFontLst>
    <p:embeddedFont>
      <p:font typeface="Calibri" pitchFamily="34" charset="0"/>
      <p:regular r:id="rId79"/>
      <p:bold r:id="rId80"/>
      <p:italic r:id="rId81"/>
      <p:boldItalic r:id="rId82"/>
    </p:embeddedFont>
    <p:embeddedFont>
      <p:font typeface="汉仪中宋简" charset="-122"/>
      <p:regular r:id="rId83"/>
    </p:embeddedFont>
    <p:embeddedFont>
      <p:font typeface="等线" pitchFamily="2" charset="-122"/>
      <p:regular r:id="rId84"/>
      <p:bold r:id="rId85"/>
    </p:embeddedFont>
    <p:embeddedFont>
      <p:font typeface="字魂59号-创粗黑" charset="-122"/>
      <p:regular r:id="rId86"/>
    </p:embeddedFont>
    <p:embeddedFont>
      <p:font typeface="微软雅黑" pitchFamily="34" charset="-122"/>
      <p:regular r:id="rId87"/>
      <p:bold r:id="rId88"/>
    </p:embeddedFont>
    <p:embeddedFont>
      <p:font typeface="微软雅黑 Light" pitchFamily="34" charset="-122"/>
      <p:regular r:id="rId8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245"/>
        <p:guide orient="horz" pos="4187"/>
        <p:guide orient="horz" pos="632"/>
        <p:guide orient="horz" pos="768"/>
        <p:guide orient="horz" pos="3971"/>
        <p:guide orient="horz" pos="3856"/>
        <p:guide pos="128"/>
        <p:guide pos="7482"/>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font" Target="fonts/font6.fntdata"/><Relationship Id="rId89" Type="http://schemas.openxmlformats.org/officeDocument/2006/relationships/font" Target="fonts/font11.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font" Target="fonts/font1.fntdata"/><Relationship Id="rId87" Type="http://schemas.openxmlformats.org/officeDocument/2006/relationships/font" Target="fonts/font9.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4.fntdata"/><Relationship Id="rId90"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2.fntdata"/><Relationship Id="rId85" Type="http://schemas.openxmlformats.org/officeDocument/2006/relationships/font" Target="fonts/font7.fntdata"/><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5.fntdata"/><Relationship Id="rId88" Type="http://schemas.openxmlformats.org/officeDocument/2006/relationships/font" Target="fonts/font10.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434549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3072359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39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10" Type="http://schemas.openxmlformats.org/officeDocument/2006/relationships/image" Target="file:///C:\Users\D69LXP2\Desktop\400px_tools/pic_temp/pic_sup.png" TargetMode="External"/><Relationship Id="rId4" Type="http://schemas.openxmlformats.org/officeDocument/2006/relationships/tags" Target="../tags/tag46.xml"/><Relationship Id="rId9"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image" Target="file:///C:\Users\D69LXP2\Desktop\400px_tools/pic_temp/pic_sup.png" TargetMode="External"/><Relationship Id="rId4" Type="http://schemas.openxmlformats.org/officeDocument/2006/relationships/tags" Target="../tags/tag53.xml"/><Relationship Id="rId9"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9.xml"/><Relationship Id="rId7" Type="http://schemas.openxmlformats.org/officeDocument/2006/relationships/tags" Target="../tags/tag63.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10" Type="http://schemas.openxmlformats.org/officeDocument/2006/relationships/image" Target="file:///C:\Users\D69LXP2\Desktop\400px_tools/pic_temp/whole_pic.png" TargetMode="External"/><Relationship Id="rId4" Type="http://schemas.openxmlformats.org/officeDocument/2006/relationships/tags" Target="../tags/tag60.xml"/><Relationship Id="rId9"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image" Target="file:///C:\Users\D69LXP2\Desktop\400px_tools/pic_temp/pic_sup.png" TargetMode="External"/><Relationship Id="rId5" Type="http://schemas.openxmlformats.org/officeDocument/2006/relationships/tags" Target="../tags/tag68.xml"/><Relationship Id="rId10" Type="http://schemas.openxmlformats.org/officeDocument/2006/relationships/image" Target="../media/image4.png"/><Relationship Id="rId4" Type="http://schemas.openxmlformats.org/officeDocument/2006/relationships/tags" Target="../tags/tag67.xml"/><Relationship Id="rId9"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file:///C:\Users\D69LXP2\Desktop\400px_tools/pic_temp/pic_sup.png" TargetMode="External"/><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image" Target="../media/image4.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slideMaster" Target="../slideMasters/slideMaster4.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s>
</file>

<file path=ppt/slideLayouts/_rels/slideLayout42.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10" Type="http://schemas.openxmlformats.org/officeDocument/2006/relationships/image" Target="file:///C:\Users\D69LXP2\Desktop\400px_tools/pic_temp/whole_pic.png" TargetMode="External"/><Relationship Id="rId4" Type="http://schemas.openxmlformats.org/officeDocument/2006/relationships/tags" Target="../tags/tag85.xml"/><Relationship Id="rId9"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4"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image" Target="file:///C:\Users\D69LXP2\Desktop\400px_tools/pic_temp/pic_sup.png" TargetMode="External"/><Relationship Id="rId5" Type="http://schemas.openxmlformats.org/officeDocument/2006/relationships/tags" Target="../tags/tag96.xml"/><Relationship Id="rId10" Type="http://schemas.openxmlformats.org/officeDocument/2006/relationships/image" Target="../media/image4.png"/><Relationship Id="rId4" Type="http://schemas.openxmlformats.org/officeDocument/2006/relationships/tags" Target="../tags/tag95.xml"/><Relationship Id="rId9"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10" Type="http://schemas.openxmlformats.org/officeDocument/2006/relationships/image" Target="file:///C:\Users\D69LXP2\Desktop\400px_tools/pic_temp/pic_sup.png" TargetMode="External"/><Relationship Id="rId4" Type="http://schemas.openxmlformats.org/officeDocument/2006/relationships/tags" Target="../tags/tag103.xml"/><Relationship Id="rId9"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9.xml"/><Relationship Id="rId7" Type="http://schemas.openxmlformats.org/officeDocument/2006/relationships/slideMaster" Target="../slideMasters/slideMaster4.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9" Type="http://schemas.openxmlformats.org/officeDocument/2006/relationships/image" Target="file:///C:\Users\D69LXP2\Desktop\400px_tools/pic_temp/pic_sup.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120.xml"/><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image" Target="file:///C:\Users\D69LXP2\Desktop\400px_tools/pic_temp/pic_sup.png" TargetMode="Externa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image" Target="../media/image4.png"/><Relationship Id="rId5" Type="http://schemas.openxmlformats.org/officeDocument/2006/relationships/tags" Target="../tags/tag117.xml"/><Relationship Id="rId10" Type="http://schemas.openxmlformats.org/officeDocument/2006/relationships/slideMaster" Target="../slideMasters/slideMaster4.xml"/><Relationship Id="rId4" Type="http://schemas.openxmlformats.org/officeDocument/2006/relationships/tags" Target="../tags/tag116.xml"/><Relationship Id="rId9" Type="http://schemas.openxmlformats.org/officeDocument/2006/relationships/tags" Target="../tags/tag12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4.xml"/><Relationship Id="rId7" Type="http://schemas.openxmlformats.org/officeDocument/2006/relationships/slideMaster" Target="../slideMasters/slideMaster4.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9" Type="http://schemas.openxmlformats.org/officeDocument/2006/relationships/image" Target="file:///C:\Users\D69LXP2\Desktop\400px_tools/pic_temp/pic_sup.png" TargetMode="External"/></Relationships>
</file>

<file path=ppt/slideLayouts/_rels/slideLayout49.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130.xml"/><Relationship Id="rId7" Type="http://schemas.openxmlformats.org/officeDocument/2006/relationships/tags" Target="../tags/tag134.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10" Type="http://schemas.openxmlformats.org/officeDocument/2006/relationships/image" Target="file:///C:\Users\D69LXP2\Desktop\400px_tools/pic_temp/pic_sup.png" TargetMode="External"/><Relationship Id="rId4" Type="http://schemas.openxmlformats.org/officeDocument/2006/relationships/tags" Target="../tags/tag131.xml"/><Relationship Id="rId9"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file:///C:\Users\D69LXP2\Desktop\400px_tools/pic_temp/pic_sup.png" TargetMode="Externa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image" Target="../media/image4.png"/><Relationship Id="rId5" Type="http://schemas.openxmlformats.org/officeDocument/2006/relationships/tags" Target="../tags/tag139.xml"/><Relationship Id="rId10" Type="http://schemas.openxmlformats.org/officeDocument/2006/relationships/slideMaster" Target="../slideMasters/slideMaster4.xml"/><Relationship Id="rId4" Type="http://schemas.openxmlformats.org/officeDocument/2006/relationships/tags" Target="../tags/tag138.xml"/><Relationship Id="rId9" Type="http://schemas.openxmlformats.org/officeDocument/2006/relationships/tags" Target="../tags/tag14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12" Type="http://schemas.openxmlformats.org/officeDocument/2006/relationships/image" Target="file:///C:\Users\D69LXP2\Desktop\400px_tools/pic_temp/pic_sup.png" TargetMode="Externa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4.png"/><Relationship Id="rId5" Type="http://schemas.openxmlformats.org/officeDocument/2006/relationships/tags" Target="../tags/tag148.xml"/><Relationship Id="rId10" Type="http://schemas.openxmlformats.org/officeDocument/2006/relationships/slideMaster" Target="../slideMasters/slideMaster4.xml"/><Relationship Id="rId4" Type="http://schemas.openxmlformats.org/officeDocument/2006/relationships/tags" Target="../tags/tag147.xml"/><Relationship Id="rId9" Type="http://schemas.openxmlformats.org/officeDocument/2006/relationships/tags" Target="../tags/tag152.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image" Target="file:///C:\Users\D69LXP2\Desktop\400px_tools/pic_temp/pic_sup.png" TargetMode="Externa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4.png"/><Relationship Id="rId5" Type="http://schemas.openxmlformats.org/officeDocument/2006/relationships/tags" Target="../tags/tag157.xml"/><Relationship Id="rId10" Type="http://schemas.openxmlformats.org/officeDocument/2006/relationships/slideMaster" Target="../slideMasters/slideMaster4.xml"/><Relationship Id="rId4" Type="http://schemas.openxmlformats.org/officeDocument/2006/relationships/tags" Target="../tags/tag156.xml"/><Relationship Id="rId9" Type="http://schemas.openxmlformats.org/officeDocument/2006/relationships/tags" Target="../tags/tag161.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image" Target="../media/image4.png"/><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slideMaster" Target="../slideMasters/slideMaster4.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0" Type="http://schemas.openxmlformats.org/officeDocument/2006/relationships/tags" Target="../tags/tag171.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image" Target="file:///C:\Users\D69LXP2\Desktop\400px_tools/pic_temp/pic_sup.png" TargetMode="External"/></Relationships>
</file>

<file path=ppt/slideLayouts/_rels/slideLayout54.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175.xml"/><Relationship Id="rId7" Type="http://schemas.openxmlformats.org/officeDocument/2006/relationships/tags" Target="../tags/tag179.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10" Type="http://schemas.openxmlformats.org/officeDocument/2006/relationships/image" Target="file:///C:\Users\D69LXP2\Desktop\400px_tools/pic_temp/pic_sup.png" TargetMode="External"/><Relationship Id="rId4" Type="http://schemas.openxmlformats.org/officeDocument/2006/relationships/tags" Target="../tags/tag176.xml"/><Relationship Id="rId9" Type="http://schemas.openxmlformats.org/officeDocument/2006/relationships/image" Target="../media/image4.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2"/>
            </p:custDataLst>
          </p:nvPr>
        </p:nvSpPr>
        <p:spPr>
          <a:xfrm>
            <a:off x="6480810" y="0"/>
            <a:ext cx="3539242" cy="561310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5" name="矩形 4"/>
          <p:cNvSpPr/>
          <p:nvPr userDrawn="1">
            <p:custDataLst>
              <p:tags r:id="rId3"/>
            </p:custDataLst>
          </p:nvPr>
        </p:nvSpPr>
        <p:spPr>
          <a:xfrm>
            <a:off x="6682436" y="216027"/>
            <a:ext cx="3132391" cy="5181048"/>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6" name="日期占位符 15"/>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17" name="页脚占位符 16"/>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7"/>
            </p:custDataLst>
          </p:nvPr>
        </p:nvSpPr>
        <p:spPr>
          <a:xfrm>
            <a:off x="7265035" y="230106"/>
            <a:ext cx="1979930" cy="5181048"/>
          </a:xfrm>
        </p:spPr>
        <p:txBody>
          <a:bodyPr vert="eaVert" wrap="square" lIns="91440" tIns="45720" rIns="91440" bIns="45720" anchor="ctr" anchorCtr="1">
            <a:normAutofit/>
          </a:bodyPr>
          <a:lstStyle>
            <a:lvl1pPr marL="0" marR="0" indent="0" algn="l" defTabSz="914400" rtl="0" eaLnBrk="1" fontAlgn="auto" latinLnBrk="0" hangingPunct="1">
              <a:lnSpc>
                <a:spcPct val="120000"/>
              </a:lnSpc>
              <a:spcBef>
                <a:spcPts val="0"/>
              </a:spcBef>
              <a:spcAft>
                <a:spcPts val="0"/>
              </a:spcAft>
              <a:buClrTx/>
              <a:buSzPts val="4600"/>
              <a:buNone/>
              <a:defRPr sz="6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4320540" y="0"/>
            <a:ext cx="7866984"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6"/>
            </p:custDataLst>
          </p:nvPr>
        </p:nvSpPr>
        <p:spPr>
          <a:xfrm>
            <a:off x="5535614" y="3052128"/>
            <a:ext cx="5438775" cy="714375"/>
          </a:xfrm>
        </p:spPr>
        <p:txBody>
          <a:bodyPr vert="horz" wrap="square" lIns="91440" tIns="45720" rIns="91440" bIns="4572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36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p>
        </p:txBody>
      </p:sp>
      <p:sp>
        <p:nvSpPr>
          <p:cNvPr id="2" name="副标题 1"/>
          <p:cNvSpPr>
            <a:spLocks noGrp="1"/>
          </p:cNvSpPr>
          <p:nvPr>
            <p:ph type="subTitle" idx="13" hasCustomPrompt="1"/>
            <p:custDataLst>
              <p:tags r:id="rId7"/>
            </p:custDataLst>
          </p:nvPr>
        </p:nvSpPr>
        <p:spPr>
          <a:xfrm>
            <a:off x="5535614" y="3883343"/>
            <a:ext cx="5438775" cy="1067435"/>
          </a:xfrm>
        </p:spPr>
        <p:txBody>
          <a:bodyPr vert="horz" wrap="square" lIns="91440" tIns="45720" rIns="91440" bIns="4572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任意多边形: 形状 5"/>
          <p:cNvSpPr/>
          <p:nvPr userDrawn="1">
            <p:custDataLst>
              <p:tags r:id="rId3"/>
            </p:custDataLst>
          </p:nvPr>
        </p:nvSpPr>
        <p:spPr>
          <a:xfrm flipH="1">
            <a:off x="2922905" y="0"/>
            <a:ext cx="9280800" cy="6858000"/>
          </a:xfrm>
          <a:custGeom>
            <a:avLst/>
            <a:gdLst>
              <a:gd name="connsiteX0" fmla="*/ 0 w 9281536"/>
              <a:gd name="connsiteY0" fmla="*/ 0 h 6858000"/>
              <a:gd name="connsiteX1" fmla="*/ 7567200 w 9281536"/>
              <a:gd name="connsiteY1" fmla="*/ 0 h 6858000"/>
              <a:gd name="connsiteX2" fmla="*/ 9281536 w 9281536"/>
              <a:gd name="connsiteY2" fmla="*/ 6858000 h 6858000"/>
              <a:gd name="connsiteX3" fmla="*/ 0 w 92815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81536" h="6858000">
                <a:moveTo>
                  <a:pt x="0" y="0"/>
                </a:moveTo>
                <a:lnTo>
                  <a:pt x="7567200" y="0"/>
                </a:lnTo>
                <a:lnTo>
                  <a:pt x="9281536"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2024/5/7</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3"/>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292075" y="303809"/>
            <a:ext cx="11607851" cy="6250381"/>
          </a:xfrm>
          <a:prstGeom prst="rect">
            <a:avLst/>
          </a:prstGeom>
        </p:spPr>
      </p:pic>
      <p:sp>
        <p:nvSpPr>
          <p:cNvPr id="6" name="矩形 5"/>
          <p:cNvSpPr/>
          <p:nvPr userDrawn="1">
            <p:custDataLst>
              <p:tags r:id="rId2"/>
            </p:custDataLst>
          </p:nvPr>
        </p:nvSpPr>
        <p:spPr>
          <a:xfrm>
            <a:off x="292075" y="303809"/>
            <a:ext cx="11607851" cy="6250382"/>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cxnSp>
        <p:nvCxnSpPr>
          <p:cNvPr id="9" name="直接连接符 8"/>
          <p:cNvCxnSpPr/>
          <p:nvPr userDrawn="1">
            <p:custDataLst>
              <p:tags r:id="rId3"/>
            </p:custDataLst>
          </p:nvPr>
        </p:nvCxnSpPr>
        <p:spPr>
          <a:xfrm>
            <a:off x="2867025" y="2754630"/>
            <a:ext cx="0" cy="1524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4"/>
            </p:custDataLst>
          </p:nvPr>
        </p:nvCxnSpPr>
        <p:spPr>
          <a:xfrm>
            <a:off x="9324975" y="2754630"/>
            <a:ext cx="0" cy="1524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文本占位符 7"/>
          <p:cNvSpPr>
            <a:spLocks noGrp="1"/>
          </p:cNvSpPr>
          <p:nvPr>
            <p:ph type="body" idx="14" hasCustomPrompt="1"/>
            <p:custDataLst>
              <p:tags r:id="rId8"/>
            </p:custDataLst>
          </p:nvPr>
        </p:nvSpPr>
        <p:spPr>
          <a:xfrm>
            <a:off x="3413760" y="4049395"/>
            <a:ext cx="5364480" cy="439478"/>
          </a:xfrm>
        </p:spPr>
        <p:txBody>
          <a:bodyPr vert="horz" wrap="square" lIns="91440" tIns="45720" rIns="91440" bIns="4572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单击此处编辑副标题</a:t>
            </a:r>
          </a:p>
        </p:txBody>
      </p:sp>
      <p:sp>
        <p:nvSpPr>
          <p:cNvPr id="2" name="标题 1"/>
          <p:cNvSpPr>
            <a:spLocks noGrp="1"/>
          </p:cNvSpPr>
          <p:nvPr>
            <p:ph type="title" idx="13" hasCustomPrompt="1"/>
            <p:custDataLst>
              <p:tags r:id="rId9"/>
            </p:custDataLst>
          </p:nvPr>
        </p:nvSpPr>
        <p:spPr>
          <a:xfrm>
            <a:off x="3413125" y="2447290"/>
            <a:ext cx="5365750" cy="1398905"/>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2"/>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3"/>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3"/>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4"/>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3"/>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2"/>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3"/>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1"/>
            </p:custDataLst>
          </p:nvPr>
        </p:nvPicPr>
        <p:blipFill>
          <a:blip r:embed="rId13" r:link="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2"/>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4"/>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3"/>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2024/5/7</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tags" Target="../tags/tag42.xml"/><Relationship Id="rId3" Type="http://schemas.openxmlformats.org/officeDocument/2006/relationships/slideLayout" Target="../slideLayouts/slideLayout39.xml"/><Relationship Id="rId21" Type="http://schemas.openxmlformats.org/officeDocument/2006/relationships/tags" Target="../tags/tag3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4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heme" Target="../theme/theme4.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4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3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2024/5/7</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tags" Target="../tags/tag204.xml"/><Relationship Id="rId3" Type="http://schemas.openxmlformats.org/officeDocument/2006/relationships/tags" Target="../tags/tag199.xml"/><Relationship Id="rId7" Type="http://schemas.openxmlformats.org/officeDocument/2006/relationships/tags" Target="../tags/tag203.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image" Target="../media/image7.jpeg"/><Relationship Id="rId5" Type="http://schemas.openxmlformats.org/officeDocument/2006/relationships/tags" Target="../tags/tag201.xml"/><Relationship Id="rId10" Type="http://schemas.openxmlformats.org/officeDocument/2006/relationships/slideLayout" Target="../slideLayouts/slideLayout3.xml"/><Relationship Id="rId4" Type="http://schemas.openxmlformats.org/officeDocument/2006/relationships/tags" Target="../tags/tag200.xml"/><Relationship Id="rId9" Type="http://schemas.openxmlformats.org/officeDocument/2006/relationships/tags" Target="../tags/tag205.xml"/></Relationships>
</file>

<file path=ppt/slides/_rels/slide11.xml.rels><?xml version="1.0" encoding="UTF-8" standalone="yes"?>
<Relationships xmlns="http://schemas.openxmlformats.org/package/2006/relationships"><Relationship Id="rId3" Type="http://schemas.openxmlformats.org/officeDocument/2006/relationships/tags" Target="../tags/tag208.xml"/><Relationship Id="rId7" Type="http://schemas.openxmlformats.org/officeDocument/2006/relationships/image" Target="../media/image10.jpeg"/><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slideLayout" Target="../slideLayouts/slideLayout15.xml"/><Relationship Id="rId5" Type="http://schemas.openxmlformats.org/officeDocument/2006/relationships/tags" Target="../tags/tag210.xml"/><Relationship Id="rId4" Type="http://schemas.openxmlformats.org/officeDocument/2006/relationships/tags" Target="../tags/tag209.xml"/></Relationships>
</file>

<file path=ppt/slides/_rels/slide12.xml.rels><?xml version="1.0" encoding="UTF-8" standalone="yes"?>
<Relationships xmlns="http://schemas.openxmlformats.org/package/2006/relationships"><Relationship Id="rId13" Type="http://schemas.openxmlformats.org/officeDocument/2006/relationships/tags" Target="../tags/tag223.xml"/><Relationship Id="rId18" Type="http://schemas.openxmlformats.org/officeDocument/2006/relationships/tags" Target="../tags/tag228.xml"/><Relationship Id="rId26" Type="http://schemas.openxmlformats.org/officeDocument/2006/relationships/tags" Target="../tags/tag236.xml"/><Relationship Id="rId39" Type="http://schemas.openxmlformats.org/officeDocument/2006/relationships/tags" Target="../tags/tag249.xml"/><Relationship Id="rId21" Type="http://schemas.openxmlformats.org/officeDocument/2006/relationships/tags" Target="../tags/tag231.xml"/><Relationship Id="rId34" Type="http://schemas.openxmlformats.org/officeDocument/2006/relationships/tags" Target="../tags/tag244.xml"/><Relationship Id="rId42" Type="http://schemas.openxmlformats.org/officeDocument/2006/relationships/tags" Target="../tags/tag252.xml"/><Relationship Id="rId47" Type="http://schemas.openxmlformats.org/officeDocument/2006/relationships/tags" Target="../tags/tag257.xml"/><Relationship Id="rId50" Type="http://schemas.openxmlformats.org/officeDocument/2006/relationships/tags" Target="../tags/tag260.xml"/><Relationship Id="rId55" Type="http://schemas.openxmlformats.org/officeDocument/2006/relationships/tags" Target="../tags/tag265.xml"/><Relationship Id="rId63" Type="http://schemas.openxmlformats.org/officeDocument/2006/relationships/tags" Target="../tags/tag273.xml"/><Relationship Id="rId7" Type="http://schemas.openxmlformats.org/officeDocument/2006/relationships/tags" Target="../tags/tag217.xml"/><Relationship Id="rId2" Type="http://schemas.openxmlformats.org/officeDocument/2006/relationships/tags" Target="../tags/tag212.xml"/><Relationship Id="rId16" Type="http://schemas.openxmlformats.org/officeDocument/2006/relationships/tags" Target="../tags/tag226.xml"/><Relationship Id="rId20" Type="http://schemas.openxmlformats.org/officeDocument/2006/relationships/tags" Target="../tags/tag230.xml"/><Relationship Id="rId29" Type="http://schemas.openxmlformats.org/officeDocument/2006/relationships/tags" Target="../tags/tag239.xml"/><Relationship Id="rId41" Type="http://schemas.openxmlformats.org/officeDocument/2006/relationships/tags" Target="../tags/tag251.xml"/><Relationship Id="rId54" Type="http://schemas.openxmlformats.org/officeDocument/2006/relationships/tags" Target="../tags/tag264.xml"/><Relationship Id="rId62" Type="http://schemas.openxmlformats.org/officeDocument/2006/relationships/tags" Target="../tags/tag27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24" Type="http://schemas.openxmlformats.org/officeDocument/2006/relationships/tags" Target="../tags/tag234.xml"/><Relationship Id="rId32" Type="http://schemas.openxmlformats.org/officeDocument/2006/relationships/tags" Target="../tags/tag242.xml"/><Relationship Id="rId37" Type="http://schemas.openxmlformats.org/officeDocument/2006/relationships/tags" Target="../tags/tag247.xml"/><Relationship Id="rId40" Type="http://schemas.openxmlformats.org/officeDocument/2006/relationships/tags" Target="../tags/tag250.xml"/><Relationship Id="rId45" Type="http://schemas.openxmlformats.org/officeDocument/2006/relationships/tags" Target="../tags/tag255.xml"/><Relationship Id="rId53" Type="http://schemas.openxmlformats.org/officeDocument/2006/relationships/tags" Target="../tags/tag263.xml"/><Relationship Id="rId58" Type="http://schemas.openxmlformats.org/officeDocument/2006/relationships/tags" Target="../tags/tag268.xml"/><Relationship Id="rId5" Type="http://schemas.openxmlformats.org/officeDocument/2006/relationships/tags" Target="../tags/tag215.xml"/><Relationship Id="rId15" Type="http://schemas.openxmlformats.org/officeDocument/2006/relationships/tags" Target="../tags/tag225.xml"/><Relationship Id="rId23" Type="http://schemas.openxmlformats.org/officeDocument/2006/relationships/tags" Target="../tags/tag233.xml"/><Relationship Id="rId28" Type="http://schemas.openxmlformats.org/officeDocument/2006/relationships/tags" Target="../tags/tag238.xml"/><Relationship Id="rId36" Type="http://schemas.openxmlformats.org/officeDocument/2006/relationships/tags" Target="../tags/tag246.xml"/><Relationship Id="rId49" Type="http://schemas.openxmlformats.org/officeDocument/2006/relationships/tags" Target="../tags/tag259.xml"/><Relationship Id="rId57" Type="http://schemas.openxmlformats.org/officeDocument/2006/relationships/tags" Target="../tags/tag267.xml"/><Relationship Id="rId61" Type="http://schemas.openxmlformats.org/officeDocument/2006/relationships/tags" Target="../tags/tag271.xml"/><Relationship Id="rId10" Type="http://schemas.openxmlformats.org/officeDocument/2006/relationships/tags" Target="../tags/tag220.xml"/><Relationship Id="rId19" Type="http://schemas.openxmlformats.org/officeDocument/2006/relationships/tags" Target="../tags/tag229.xml"/><Relationship Id="rId31" Type="http://schemas.openxmlformats.org/officeDocument/2006/relationships/tags" Target="../tags/tag241.xml"/><Relationship Id="rId44" Type="http://schemas.openxmlformats.org/officeDocument/2006/relationships/tags" Target="../tags/tag254.xml"/><Relationship Id="rId52" Type="http://schemas.openxmlformats.org/officeDocument/2006/relationships/tags" Target="../tags/tag262.xml"/><Relationship Id="rId60" Type="http://schemas.openxmlformats.org/officeDocument/2006/relationships/tags" Target="../tags/tag270.xml"/><Relationship Id="rId65" Type="http://schemas.openxmlformats.org/officeDocument/2006/relationships/image" Target="../media/image10.jpeg"/><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 Id="rId22" Type="http://schemas.openxmlformats.org/officeDocument/2006/relationships/tags" Target="../tags/tag232.xml"/><Relationship Id="rId27" Type="http://schemas.openxmlformats.org/officeDocument/2006/relationships/tags" Target="../tags/tag237.xml"/><Relationship Id="rId30" Type="http://schemas.openxmlformats.org/officeDocument/2006/relationships/tags" Target="../tags/tag240.xml"/><Relationship Id="rId35" Type="http://schemas.openxmlformats.org/officeDocument/2006/relationships/tags" Target="../tags/tag245.xml"/><Relationship Id="rId43" Type="http://schemas.openxmlformats.org/officeDocument/2006/relationships/tags" Target="../tags/tag253.xml"/><Relationship Id="rId48" Type="http://schemas.openxmlformats.org/officeDocument/2006/relationships/tags" Target="../tags/tag258.xml"/><Relationship Id="rId56" Type="http://schemas.openxmlformats.org/officeDocument/2006/relationships/tags" Target="../tags/tag266.xml"/><Relationship Id="rId64" Type="http://schemas.openxmlformats.org/officeDocument/2006/relationships/slideLayout" Target="../slideLayouts/slideLayout27.xml"/><Relationship Id="rId8" Type="http://schemas.openxmlformats.org/officeDocument/2006/relationships/tags" Target="../tags/tag218.xml"/><Relationship Id="rId51" Type="http://schemas.openxmlformats.org/officeDocument/2006/relationships/tags" Target="../tags/tag261.xml"/><Relationship Id="rId3" Type="http://schemas.openxmlformats.org/officeDocument/2006/relationships/tags" Target="../tags/tag213.xml"/><Relationship Id="rId12" Type="http://schemas.openxmlformats.org/officeDocument/2006/relationships/tags" Target="../tags/tag222.xml"/><Relationship Id="rId17" Type="http://schemas.openxmlformats.org/officeDocument/2006/relationships/tags" Target="../tags/tag227.xml"/><Relationship Id="rId25" Type="http://schemas.openxmlformats.org/officeDocument/2006/relationships/tags" Target="../tags/tag235.xml"/><Relationship Id="rId33" Type="http://schemas.openxmlformats.org/officeDocument/2006/relationships/tags" Target="../tags/tag243.xml"/><Relationship Id="rId38" Type="http://schemas.openxmlformats.org/officeDocument/2006/relationships/tags" Target="../tags/tag248.xml"/><Relationship Id="rId46" Type="http://schemas.openxmlformats.org/officeDocument/2006/relationships/tags" Target="../tags/tag256.xml"/><Relationship Id="rId59" Type="http://schemas.openxmlformats.org/officeDocument/2006/relationships/tags" Target="../tags/tag26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tags" Target="../tags/tag281.xml"/><Relationship Id="rId3" Type="http://schemas.openxmlformats.org/officeDocument/2006/relationships/tags" Target="../tags/tag276.xml"/><Relationship Id="rId7" Type="http://schemas.openxmlformats.org/officeDocument/2006/relationships/tags" Target="../tags/tag280.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image" Target="../media/image7.jpeg"/><Relationship Id="rId5" Type="http://schemas.openxmlformats.org/officeDocument/2006/relationships/tags" Target="../tags/tag278.xml"/><Relationship Id="rId10" Type="http://schemas.openxmlformats.org/officeDocument/2006/relationships/slideLayout" Target="../slideLayouts/slideLayout3.xml"/><Relationship Id="rId4" Type="http://schemas.openxmlformats.org/officeDocument/2006/relationships/tags" Target="../tags/tag277.xml"/><Relationship Id="rId9" Type="http://schemas.openxmlformats.org/officeDocument/2006/relationships/tags" Target="../tags/tag282.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tags" Target="../tags/tag290.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image" Target="../media/image7.jpeg"/><Relationship Id="rId5" Type="http://schemas.openxmlformats.org/officeDocument/2006/relationships/tags" Target="../tags/tag287.xml"/><Relationship Id="rId10" Type="http://schemas.openxmlformats.org/officeDocument/2006/relationships/slideLayout" Target="../slideLayouts/slideLayout3.xml"/><Relationship Id="rId4" Type="http://schemas.openxmlformats.org/officeDocument/2006/relationships/tags" Target="../tags/tag286.xml"/><Relationship Id="rId9" Type="http://schemas.openxmlformats.org/officeDocument/2006/relationships/tags" Target="../tags/tag29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image" Target="../media/image7.jpeg"/><Relationship Id="rId5" Type="http://schemas.openxmlformats.org/officeDocument/2006/relationships/tags" Target="../tags/tag296.xml"/><Relationship Id="rId10" Type="http://schemas.openxmlformats.org/officeDocument/2006/relationships/slideLayout" Target="../slideLayouts/slideLayout3.xml"/><Relationship Id="rId4" Type="http://schemas.openxmlformats.org/officeDocument/2006/relationships/tags" Target="../tags/tag295.xml"/><Relationship Id="rId9" Type="http://schemas.openxmlformats.org/officeDocument/2006/relationships/tags" Target="../tags/tag300.xml"/></Relationships>
</file>

<file path=ppt/slides/_rels/slide25.xml.rels><?xml version="1.0" encoding="UTF-8" standalone="yes"?>
<Relationships xmlns="http://schemas.openxmlformats.org/package/2006/relationships"><Relationship Id="rId8" Type="http://schemas.openxmlformats.org/officeDocument/2006/relationships/tags" Target="../tags/tag308.xml"/><Relationship Id="rId3" Type="http://schemas.openxmlformats.org/officeDocument/2006/relationships/tags" Target="../tags/tag303.xml"/><Relationship Id="rId7" Type="http://schemas.openxmlformats.org/officeDocument/2006/relationships/tags" Target="../tags/tag307.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5" Type="http://schemas.openxmlformats.org/officeDocument/2006/relationships/tags" Target="../tags/tag305.xml"/><Relationship Id="rId10" Type="http://schemas.openxmlformats.org/officeDocument/2006/relationships/slideLayout" Target="../slideLayouts/slideLayout15.xml"/><Relationship Id="rId4" Type="http://schemas.openxmlformats.org/officeDocument/2006/relationships/tags" Target="../tags/tag304.xml"/><Relationship Id="rId9" Type="http://schemas.openxmlformats.org/officeDocument/2006/relationships/tags" Target="../tags/tag309.xml"/></Relationships>
</file>

<file path=ppt/slides/_rels/slide26.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9"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tags" Target="../tags/tag325.xml"/><Relationship Id="rId13" Type="http://schemas.openxmlformats.org/officeDocument/2006/relationships/tags" Target="../tags/tag330.xml"/><Relationship Id="rId18" Type="http://schemas.openxmlformats.org/officeDocument/2006/relationships/tags" Target="../tags/tag335.xml"/><Relationship Id="rId26" Type="http://schemas.openxmlformats.org/officeDocument/2006/relationships/tags" Target="../tags/tag343.xml"/><Relationship Id="rId3" Type="http://schemas.openxmlformats.org/officeDocument/2006/relationships/tags" Target="../tags/tag320.xml"/><Relationship Id="rId21" Type="http://schemas.openxmlformats.org/officeDocument/2006/relationships/tags" Target="../tags/tag338.xml"/><Relationship Id="rId34" Type="http://schemas.openxmlformats.org/officeDocument/2006/relationships/tags" Target="../tags/tag351.xml"/><Relationship Id="rId7" Type="http://schemas.openxmlformats.org/officeDocument/2006/relationships/tags" Target="../tags/tag324.xml"/><Relationship Id="rId12" Type="http://schemas.openxmlformats.org/officeDocument/2006/relationships/tags" Target="../tags/tag329.xml"/><Relationship Id="rId17" Type="http://schemas.openxmlformats.org/officeDocument/2006/relationships/tags" Target="../tags/tag334.xml"/><Relationship Id="rId25" Type="http://schemas.openxmlformats.org/officeDocument/2006/relationships/tags" Target="../tags/tag342.xml"/><Relationship Id="rId33" Type="http://schemas.openxmlformats.org/officeDocument/2006/relationships/tags" Target="../tags/tag350.xml"/><Relationship Id="rId2" Type="http://schemas.openxmlformats.org/officeDocument/2006/relationships/tags" Target="../tags/tag319.xml"/><Relationship Id="rId16" Type="http://schemas.openxmlformats.org/officeDocument/2006/relationships/tags" Target="../tags/tag333.xml"/><Relationship Id="rId20" Type="http://schemas.openxmlformats.org/officeDocument/2006/relationships/tags" Target="../tags/tag337.xml"/><Relationship Id="rId29" Type="http://schemas.openxmlformats.org/officeDocument/2006/relationships/tags" Target="../tags/tag346.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tags" Target="../tags/tag328.xml"/><Relationship Id="rId24" Type="http://schemas.openxmlformats.org/officeDocument/2006/relationships/tags" Target="../tags/tag341.xml"/><Relationship Id="rId32" Type="http://schemas.openxmlformats.org/officeDocument/2006/relationships/tags" Target="../tags/tag349.xml"/><Relationship Id="rId5" Type="http://schemas.openxmlformats.org/officeDocument/2006/relationships/tags" Target="../tags/tag322.xml"/><Relationship Id="rId15" Type="http://schemas.openxmlformats.org/officeDocument/2006/relationships/tags" Target="../tags/tag332.xml"/><Relationship Id="rId23" Type="http://schemas.openxmlformats.org/officeDocument/2006/relationships/tags" Target="../tags/tag340.xml"/><Relationship Id="rId28" Type="http://schemas.openxmlformats.org/officeDocument/2006/relationships/tags" Target="../tags/tag345.xml"/><Relationship Id="rId10" Type="http://schemas.openxmlformats.org/officeDocument/2006/relationships/tags" Target="../tags/tag327.xml"/><Relationship Id="rId19" Type="http://schemas.openxmlformats.org/officeDocument/2006/relationships/tags" Target="../tags/tag336.xml"/><Relationship Id="rId31" Type="http://schemas.openxmlformats.org/officeDocument/2006/relationships/tags" Target="../tags/tag348.xml"/><Relationship Id="rId4" Type="http://schemas.openxmlformats.org/officeDocument/2006/relationships/tags" Target="../tags/tag321.xml"/><Relationship Id="rId9" Type="http://schemas.openxmlformats.org/officeDocument/2006/relationships/tags" Target="../tags/tag326.xml"/><Relationship Id="rId14" Type="http://schemas.openxmlformats.org/officeDocument/2006/relationships/tags" Target="../tags/tag331.xml"/><Relationship Id="rId22" Type="http://schemas.openxmlformats.org/officeDocument/2006/relationships/tags" Target="../tags/tag339.xml"/><Relationship Id="rId27" Type="http://schemas.openxmlformats.org/officeDocument/2006/relationships/tags" Target="../tags/tag344.xml"/><Relationship Id="rId30" Type="http://schemas.openxmlformats.org/officeDocument/2006/relationships/tags" Target="../tags/tag347.xml"/><Relationship Id="rId35"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8" Type="http://schemas.openxmlformats.org/officeDocument/2006/relationships/tags" Target="../tags/tag359.xml"/><Relationship Id="rId13" Type="http://schemas.openxmlformats.org/officeDocument/2006/relationships/tags" Target="../tags/tag364.xml"/><Relationship Id="rId18" Type="http://schemas.openxmlformats.org/officeDocument/2006/relationships/tags" Target="../tags/tag369.xml"/><Relationship Id="rId26" Type="http://schemas.openxmlformats.org/officeDocument/2006/relationships/tags" Target="../tags/tag377.xml"/><Relationship Id="rId39" Type="http://schemas.openxmlformats.org/officeDocument/2006/relationships/tags" Target="../tags/tag390.xml"/><Relationship Id="rId3" Type="http://schemas.openxmlformats.org/officeDocument/2006/relationships/tags" Target="../tags/tag354.xml"/><Relationship Id="rId21" Type="http://schemas.openxmlformats.org/officeDocument/2006/relationships/tags" Target="../tags/tag372.xml"/><Relationship Id="rId34" Type="http://schemas.openxmlformats.org/officeDocument/2006/relationships/tags" Target="../tags/tag385.xml"/><Relationship Id="rId7" Type="http://schemas.openxmlformats.org/officeDocument/2006/relationships/tags" Target="../tags/tag358.xml"/><Relationship Id="rId12" Type="http://schemas.openxmlformats.org/officeDocument/2006/relationships/tags" Target="../tags/tag363.xml"/><Relationship Id="rId17" Type="http://schemas.openxmlformats.org/officeDocument/2006/relationships/tags" Target="../tags/tag368.xml"/><Relationship Id="rId25" Type="http://schemas.openxmlformats.org/officeDocument/2006/relationships/tags" Target="../tags/tag376.xml"/><Relationship Id="rId33" Type="http://schemas.openxmlformats.org/officeDocument/2006/relationships/tags" Target="../tags/tag384.xml"/><Relationship Id="rId38" Type="http://schemas.openxmlformats.org/officeDocument/2006/relationships/tags" Target="../tags/tag389.xml"/><Relationship Id="rId2" Type="http://schemas.openxmlformats.org/officeDocument/2006/relationships/tags" Target="../tags/tag353.xml"/><Relationship Id="rId16" Type="http://schemas.openxmlformats.org/officeDocument/2006/relationships/tags" Target="../tags/tag367.xml"/><Relationship Id="rId20" Type="http://schemas.openxmlformats.org/officeDocument/2006/relationships/tags" Target="../tags/tag371.xml"/><Relationship Id="rId29" Type="http://schemas.openxmlformats.org/officeDocument/2006/relationships/tags" Target="../tags/tag380.xml"/><Relationship Id="rId1" Type="http://schemas.openxmlformats.org/officeDocument/2006/relationships/tags" Target="../tags/tag352.xml"/><Relationship Id="rId6" Type="http://schemas.openxmlformats.org/officeDocument/2006/relationships/tags" Target="../tags/tag357.xml"/><Relationship Id="rId11" Type="http://schemas.openxmlformats.org/officeDocument/2006/relationships/tags" Target="../tags/tag362.xml"/><Relationship Id="rId24" Type="http://schemas.openxmlformats.org/officeDocument/2006/relationships/tags" Target="../tags/tag375.xml"/><Relationship Id="rId32" Type="http://schemas.openxmlformats.org/officeDocument/2006/relationships/tags" Target="../tags/tag383.xml"/><Relationship Id="rId37" Type="http://schemas.openxmlformats.org/officeDocument/2006/relationships/tags" Target="../tags/tag388.xml"/><Relationship Id="rId40" Type="http://schemas.openxmlformats.org/officeDocument/2006/relationships/slideLayout" Target="../slideLayouts/slideLayout21.xml"/><Relationship Id="rId5" Type="http://schemas.openxmlformats.org/officeDocument/2006/relationships/tags" Target="../tags/tag356.xml"/><Relationship Id="rId15" Type="http://schemas.openxmlformats.org/officeDocument/2006/relationships/tags" Target="../tags/tag366.xml"/><Relationship Id="rId23" Type="http://schemas.openxmlformats.org/officeDocument/2006/relationships/tags" Target="../tags/tag374.xml"/><Relationship Id="rId28" Type="http://schemas.openxmlformats.org/officeDocument/2006/relationships/tags" Target="../tags/tag379.xml"/><Relationship Id="rId36" Type="http://schemas.openxmlformats.org/officeDocument/2006/relationships/tags" Target="../tags/tag387.xml"/><Relationship Id="rId10" Type="http://schemas.openxmlformats.org/officeDocument/2006/relationships/tags" Target="../tags/tag361.xml"/><Relationship Id="rId19" Type="http://schemas.openxmlformats.org/officeDocument/2006/relationships/tags" Target="../tags/tag370.xml"/><Relationship Id="rId31" Type="http://schemas.openxmlformats.org/officeDocument/2006/relationships/tags" Target="../tags/tag382.xml"/><Relationship Id="rId4" Type="http://schemas.openxmlformats.org/officeDocument/2006/relationships/tags" Target="../tags/tag355.xml"/><Relationship Id="rId9" Type="http://schemas.openxmlformats.org/officeDocument/2006/relationships/tags" Target="../tags/tag360.xml"/><Relationship Id="rId14" Type="http://schemas.openxmlformats.org/officeDocument/2006/relationships/tags" Target="../tags/tag365.xml"/><Relationship Id="rId22" Type="http://schemas.openxmlformats.org/officeDocument/2006/relationships/tags" Target="../tags/tag373.xml"/><Relationship Id="rId27" Type="http://schemas.openxmlformats.org/officeDocument/2006/relationships/tags" Target="../tags/tag378.xml"/><Relationship Id="rId30" Type="http://schemas.openxmlformats.org/officeDocument/2006/relationships/tags" Target="../tags/tag381.xml"/><Relationship Id="rId35" Type="http://schemas.openxmlformats.org/officeDocument/2006/relationships/tags" Target="../tags/tag386.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8" Type="http://schemas.openxmlformats.org/officeDocument/2006/relationships/tags" Target="../tags/tag398.xml"/><Relationship Id="rId3" Type="http://schemas.openxmlformats.org/officeDocument/2006/relationships/tags" Target="../tags/tag393.xml"/><Relationship Id="rId7" Type="http://schemas.openxmlformats.org/officeDocument/2006/relationships/tags" Target="../tags/tag397.xml"/><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image" Target="../media/image7.jpeg"/><Relationship Id="rId5" Type="http://schemas.openxmlformats.org/officeDocument/2006/relationships/tags" Target="../tags/tag395.xml"/><Relationship Id="rId10" Type="http://schemas.openxmlformats.org/officeDocument/2006/relationships/slideLayout" Target="../slideLayouts/slideLayout3.xml"/><Relationship Id="rId4" Type="http://schemas.openxmlformats.org/officeDocument/2006/relationships/tags" Target="../tags/tag394.xml"/><Relationship Id="rId9" Type="http://schemas.openxmlformats.org/officeDocument/2006/relationships/tags" Target="../tags/tag39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8" Type="http://schemas.openxmlformats.org/officeDocument/2006/relationships/tags" Target="../tags/tag407.xml"/><Relationship Id="rId13" Type="http://schemas.openxmlformats.org/officeDocument/2006/relationships/image" Target="../media/image25.png"/><Relationship Id="rId3" Type="http://schemas.openxmlformats.org/officeDocument/2006/relationships/tags" Target="../tags/tag402.xml"/><Relationship Id="rId7" Type="http://schemas.openxmlformats.org/officeDocument/2006/relationships/tags" Target="../tags/tag406.xml"/><Relationship Id="rId12" Type="http://schemas.openxmlformats.org/officeDocument/2006/relationships/slideLayout" Target="../slideLayouts/slideLayout15.xml"/><Relationship Id="rId2" Type="http://schemas.openxmlformats.org/officeDocument/2006/relationships/tags" Target="../tags/tag401.xml"/><Relationship Id="rId1" Type="http://schemas.openxmlformats.org/officeDocument/2006/relationships/tags" Target="../tags/tag400.xml"/><Relationship Id="rId6" Type="http://schemas.openxmlformats.org/officeDocument/2006/relationships/tags" Target="../tags/tag405.xml"/><Relationship Id="rId11" Type="http://schemas.openxmlformats.org/officeDocument/2006/relationships/tags" Target="../tags/tag410.xml"/><Relationship Id="rId5" Type="http://schemas.openxmlformats.org/officeDocument/2006/relationships/tags" Target="../tags/tag404.xml"/><Relationship Id="rId10" Type="http://schemas.openxmlformats.org/officeDocument/2006/relationships/tags" Target="../tags/tag409.xml"/><Relationship Id="rId4" Type="http://schemas.openxmlformats.org/officeDocument/2006/relationships/tags" Target="../tags/tag403.xml"/><Relationship Id="rId9" Type="http://schemas.openxmlformats.org/officeDocument/2006/relationships/tags" Target="../tags/tag40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tags" Target="../tags/tag187.xml"/><Relationship Id="rId3" Type="http://schemas.openxmlformats.org/officeDocument/2006/relationships/tags" Target="../tags/tag182.xml"/><Relationship Id="rId7" Type="http://schemas.openxmlformats.org/officeDocument/2006/relationships/tags" Target="../tags/tag186.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image" Target="../media/image7.jpeg"/><Relationship Id="rId5" Type="http://schemas.openxmlformats.org/officeDocument/2006/relationships/tags" Target="../tags/tag184.xml"/><Relationship Id="rId10" Type="http://schemas.openxmlformats.org/officeDocument/2006/relationships/slideLayout" Target="../slideLayouts/slideLayout3.xml"/><Relationship Id="rId4" Type="http://schemas.openxmlformats.org/officeDocument/2006/relationships/tags" Target="../tags/tag183.xml"/><Relationship Id="rId9" Type="http://schemas.openxmlformats.org/officeDocument/2006/relationships/tags" Target="../tags/tag18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8" Type="http://schemas.openxmlformats.org/officeDocument/2006/relationships/tags" Target="../tags/tag418.xml"/><Relationship Id="rId3" Type="http://schemas.openxmlformats.org/officeDocument/2006/relationships/tags" Target="../tags/tag413.xml"/><Relationship Id="rId7" Type="http://schemas.openxmlformats.org/officeDocument/2006/relationships/tags" Target="../tags/tag417.xml"/><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image" Target="../media/image7.jpeg"/><Relationship Id="rId5" Type="http://schemas.openxmlformats.org/officeDocument/2006/relationships/tags" Target="../tags/tag415.xml"/><Relationship Id="rId10" Type="http://schemas.openxmlformats.org/officeDocument/2006/relationships/slideLayout" Target="../slideLayouts/slideLayout3.xml"/><Relationship Id="rId4" Type="http://schemas.openxmlformats.org/officeDocument/2006/relationships/tags" Target="../tags/tag414.xml"/><Relationship Id="rId9" Type="http://schemas.openxmlformats.org/officeDocument/2006/relationships/tags" Target="../tags/tag419.xml"/></Relationships>
</file>

<file path=ppt/slides/_rels/slide42.xml.rels><?xml version="1.0" encoding="UTF-8" standalone="yes"?>
<Relationships xmlns="http://schemas.openxmlformats.org/package/2006/relationships"><Relationship Id="rId3" Type="http://schemas.openxmlformats.org/officeDocument/2006/relationships/tags" Target="../tags/tag422.xml"/><Relationship Id="rId7" Type="http://schemas.openxmlformats.org/officeDocument/2006/relationships/image" Target="../media/image26.jpeg"/><Relationship Id="rId2" Type="http://schemas.openxmlformats.org/officeDocument/2006/relationships/tags" Target="../tags/tag421.xml"/><Relationship Id="rId1" Type="http://schemas.openxmlformats.org/officeDocument/2006/relationships/tags" Target="../tags/tag420.xml"/><Relationship Id="rId6" Type="http://schemas.openxmlformats.org/officeDocument/2006/relationships/slideLayout" Target="../slideLayouts/slideLayout15.xml"/><Relationship Id="rId5" Type="http://schemas.openxmlformats.org/officeDocument/2006/relationships/tags" Target="../tags/tag424.xml"/><Relationship Id="rId4" Type="http://schemas.openxmlformats.org/officeDocument/2006/relationships/tags" Target="../tags/tag423.xml"/></Relationships>
</file>

<file path=ppt/slides/_rels/slide4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tags" Target="../tags/tag427.xml"/><Relationship Id="rId7" Type="http://schemas.openxmlformats.org/officeDocument/2006/relationships/slideLayout" Target="../slideLayouts/slideLayout15.xml"/><Relationship Id="rId2" Type="http://schemas.openxmlformats.org/officeDocument/2006/relationships/tags" Target="../tags/tag426.xml"/><Relationship Id="rId1" Type="http://schemas.openxmlformats.org/officeDocument/2006/relationships/tags" Target="../tags/tag425.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s>
</file>

<file path=ppt/slides/_rels/slide44.xml.rels><?xml version="1.0" encoding="UTF-8" standalone="yes"?>
<Relationships xmlns="http://schemas.openxmlformats.org/package/2006/relationships"><Relationship Id="rId8" Type="http://schemas.openxmlformats.org/officeDocument/2006/relationships/tags" Target="../tags/tag438.xml"/><Relationship Id="rId13" Type="http://schemas.openxmlformats.org/officeDocument/2006/relationships/tags" Target="../tags/tag443.xml"/><Relationship Id="rId18" Type="http://schemas.openxmlformats.org/officeDocument/2006/relationships/tags" Target="../tags/tag448.xml"/><Relationship Id="rId26" Type="http://schemas.openxmlformats.org/officeDocument/2006/relationships/tags" Target="../tags/tag456.xml"/><Relationship Id="rId3" Type="http://schemas.openxmlformats.org/officeDocument/2006/relationships/tags" Target="../tags/tag433.xml"/><Relationship Id="rId21" Type="http://schemas.openxmlformats.org/officeDocument/2006/relationships/tags" Target="../tags/tag451.xml"/><Relationship Id="rId7" Type="http://schemas.openxmlformats.org/officeDocument/2006/relationships/tags" Target="../tags/tag437.xml"/><Relationship Id="rId12" Type="http://schemas.openxmlformats.org/officeDocument/2006/relationships/tags" Target="../tags/tag442.xml"/><Relationship Id="rId17" Type="http://schemas.openxmlformats.org/officeDocument/2006/relationships/tags" Target="../tags/tag447.xml"/><Relationship Id="rId25" Type="http://schemas.openxmlformats.org/officeDocument/2006/relationships/tags" Target="../tags/tag455.xml"/><Relationship Id="rId2" Type="http://schemas.openxmlformats.org/officeDocument/2006/relationships/tags" Target="../tags/tag432.xml"/><Relationship Id="rId16" Type="http://schemas.openxmlformats.org/officeDocument/2006/relationships/tags" Target="../tags/tag446.xml"/><Relationship Id="rId20" Type="http://schemas.openxmlformats.org/officeDocument/2006/relationships/tags" Target="../tags/tag450.xml"/><Relationship Id="rId29" Type="http://schemas.openxmlformats.org/officeDocument/2006/relationships/tags" Target="../tags/tag459.xml"/><Relationship Id="rId1" Type="http://schemas.openxmlformats.org/officeDocument/2006/relationships/tags" Target="../tags/tag431.xml"/><Relationship Id="rId6" Type="http://schemas.openxmlformats.org/officeDocument/2006/relationships/tags" Target="../tags/tag436.xml"/><Relationship Id="rId11" Type="http://schemas.openxmlformats.org/officeDocument/2006/relationships/tags" Target="../tags/tag441.xml"/><Relationship Id="rId24" Type="http://schemas.openxmlformats.org/officeDocument/2006/relationships/tags" Target="../tags/tag454.xml"/><Relationship Id="rId5" Type="http://schemas.openxmlformats.org/officeDocument/2006/relationships/tags" Target="../tags/tag435.xml"/><Relationship Id="rId15" Type="http://schemas.openxmlformats.org/officeDocument/2006/relationships/tags" Target="../tags/tag445.xml"/><Relationship Id="rId23" Type="http://schemas.openxmlformats.org/officeDocument/2006/relationships/tags" Target="../tags/tag453.xml"/><Relationship Id="rId28" Type="http://schemas.openxmlformats.org/officeDocument/2006/relationships/tags" Target="../tags/tag458.xml"/><Relationship Id="rId10" Type="http://schemas.openxmlformats.org/officeDocument/2006/relationships/tags" Target="../tags/tag440.xml"/><Relationship Id="rId19" Type="http://schemas.openxmlformats.org/officeDocument/2006/relationships/tags" Target="../tags/tag449.xml"/><Relationship Id="rId31" Type="http://schemas.openxmlformats.org/officeDocument/2006/relationships/slideLayout" Target="../slideLayouts/slideLayout15.xml"/><Relationship Id="rId4" Type="http://schemas.openxmlformats.org/officeDocument/2006/relationships/tags" Target="../tags/tag434.xml"/><Relationship Id="rId9" Type="http://schemas.openxmlformats.org/officeDocument/2006/relationships/tags" Target="../tags/tag439.xml"/><Relationship Id="rId14" Type="http://schemas.openxmlformats.org/officeDocument/2006/relationships/tags" Target="../tags/tag444.xml"/><Relationship Id="rId22" Type="http://schemas.openxmlformats.org/officeDocument/2006/relationships/tags" Target="../tags/tag452.xml"/><Relationship Id="rId27" Type="http://schemas.openxmlformats.org/officeDocument/2006/relationships/tags" Target="../tags/tag457.xml"/><Relationship Id="rId30" Type="http://schemas.openxmlformats.org/officeDocument/2006/relationships/tags" Target="../tags/tag460.xml"/></Relationships>
</file>

<file path=ppt/slides/_rels/slide45.xml.rels><?xml version="1.0" encoding="UTF-8" standalone="yes"?>
<Relationships xmlns="http://schemas.openxmlformats.org/package/2006/relationships"><Relationship Id="rId8" Type="http://schemas.openxmlformats.org/officeDocument/2006/relationships/tags" Target="../tags/tag468.xml"/><Relationship Id="rId13" Type="http://schemas.openxmlformats.org/officeDocument/2006/relationships/tags" Target="../tags/tag473.xml"/><Relationship Id="rId18" Type="http://schemas.openxmlformats.org/officeDocument/2006/relationships/tags" Target="../tags/tag478.xml"/><Relationship Id="rId3" Type="http://schemas.openxmlformats.org/officeDocument/2006/relationships/tags" Target="../tags/tag463.xml"/><Relationship Id="rId21" Type="http://schemas.openxmlformats.org/officeDocument/2006/relationships/slideLayout" Target="../slideLayouts/slideLayout21.xml"/><Relationship Id="rId7" Type="http://schemas.openxmlformats.org/officeDocument/2006/relationships/tags" Target="../tags/tag467.xml"/><Relationship Id="rId12" Type="http://schemas.openxmlformats.org/officeDocument/2006/relationships/tags" Target="../tags/tag472.xml"/><Relationship Id="rId17" Type="http://schemas.openxmlformats.org/officeDocument/2006/relationships/tags" Target="../tags/tag477.xml"/><Relationship Id="rId2" Type="http://schemas.openxmlformats.org/officeDocument/2006/relationships/tags" Target="../tags/tag462.xml"/><Relationship Id="rId16" Type="http://schemas.openxmlformats.org/officeDocument/2006/relationships/tags" Target="../tags/tag476.xml"/><Relationship Id="rId20" Type="http://schemas.openxmlformats.org/officeDocument/2006/relationships/tags" Target="../tags/tag480.xml"/><Relationship Id="rId1" Type="http://schemas.openxmlformats.org/officeDocument/2006/relationships/tags" Target="../tags/tag461.xml"/><Relationship Id="rId6" Type="http://schemas.openxmlformats.org/officeDocument/2006/relationships/tags" Target="../tags/tag466.xml"/><Relationship Id="rId11" Type="http://schemas.openxmlformats.org/officeDocument/2006/relationships/tags" Target="../tags/tag471.xml"/><Relationship Id="rId5" Type="http://schemas.openxmlformats.org/officeDocument/2006/relationships/tags" Target="../tags/tag465.xml"/><Relationship Id="rId15" Type="http://schemas.openxmlformats.org/officeDocument/2006/relationships/tags" Target="../tags/tag475.xml"/><Relationship Id="rId10" Type="http://schemas.openxmlformats.org/officeDocument/2006/relationships/tags" Target="../tags/tag470.xml"/><Relationship Id="rId19" Type="http://schemas.openxmlformats.org/officeDocument/2006/relationships/tags" Target="../tags/tag479.xml"/><Relationship Id="rId4" Type="http://schemas.openxmlformats.org/officeDocument/2006/relationships/tags" Target="../tags/tag464.xml"/><Relationship Id="rId9" Type="http://schemas.openxmlformats.org/officeDocument/2006/relationships/tags" Target="../tags/tag469.xml"/><Relationship Id="rId14" Type="http://schemas.openxmlformats.org/officeDocument/2006/relationships/tags" Target="../tags/tag474.xml"/></Relationships>
</file>

<file path=ppt/slides/_rels/slide46.xml.rels><?xml version="1.0" encoding="UTF-8" standalone="yes"?>
<Relationships xmlns="http://schemas.openxmlformats.org/package/2006/relationships"><Relationship Id="rId8" Type="http://schemas.openxmlformats.org/officeDocument/2006/relationships/tags" Target="../tags/tag488.xml"/><Relationship Id="rId3" Type="http://schemas.openxmlformats.org/officeDocument/2006/relationships/tags" Target="../tags/tag483.xml"/><Relationship Id="rId7" Type="http://schemas.openxmlformats.org/officeDocument/2006/relationships/tags" Target="../tags/tag487.xml"/><Relationship Id="rId2" Type="http://schemas.openxmlformats.org/officeDocument/2006/relationships/tags" Target="../tags/tag482.xml"/><Relationship Id="rId1" Type="http://schemas.openxmlformats.org/officeDocument/2006/relationships/tags" Target="../tags/tag481.xml"/><Relationship Id="rId6" Type="http://schemas.openxmlformats.org/officeDocument/2006/relationships/tags" Target="../tags/tag486.xml"/><Relationship Id="rId11" Type="http://schemas.openxmlformats.org/officeDocument/2006/relationships/image" Target="../media/image7.jpeg"/><Relationship Id="rId5" Type="http://schemas.openxmlformats.org/officeDocument/2006/relationships/tags" Target="../tags/tag485.xml"/><Relationship Id="rId10" Type="http://schemas.openxmlformats.org/officeDocument/2006/relationships/slideLayout" Target="../slideLayouts/slideLayout3.xml"/><Relationship Id="rId4" Type="http://schemas.openxmlformats.org/officeDocument/2006/relationships/tags" Target="../tags/tag484.xml"/><Relationship Id="rId9" Type="http://schemas.openxmlformats.org/officeDocument/2006/relationships/tags" Target="../tags/tag489.xml"/></Relationships>
</file>

<file path=ppt/slides/_rels/slide47.xml.rels><?xml version="1.0" encoding="UTF-8" standalone="yes"?>
<Relationships xmlns="http://schemas.openxmlformats.org/package/2006/relationships"><Relationship Id="rId8" Type="http://schemas.openxmlformats.org/officeDocument/2006/relationships/tags" Target="../tags/tag497.xml"/><Relationship Id="rId3" Type="http://schemas.openxmlformats.org/officeDocument/2006/relationships/tags" Target="../tags/tag492.xml"/><Relationship Id="rId7" Type="http://schemas.openxmlformats.org/officeDocument/2006/relationships/tags" Target="../tags/tag496.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tags" Target="../tags/tag495.xml"/><Relationship Id="rId5" Type="http://schemas.openxmlformats.org/officeDocument/2006/relationships/tags" Target="../tags/tag494.xml"/><Relationship Id="rId10" Type="http://schemas.openxmlformats.org/officeDocument/2006/relationships/slideLayout" Target="../slideLayouts/slideLayout15.xml"/><Relationship Id="rId4" Type="http://schemas.openxmlformats.org/officeDocument/2006/relationships/tags" Target="../tags/tag493.xml"/><Relationship Id="rId9" Type="http://schemas.openxmlformats.org/officeDocument/2006/relationships/tags" Target="../tags/tag498.xml"/></Relationships>
</file>

<file path=ppt/slides/_rels/slide48.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18" Type="http://schemas.openxmlformats.org/officeDocument/2006/relationships/tags" Target="../tags/tag516.xml"/><Relationship Id="rId26" Type="http://schemas.openxmlformats.org/officeDocument/2006/relationships/tags" Target="../tags/tag524.xml"/><Relationship Id="rId39" Type="http://schemas.openxmlformats.org/officeDocument/2006/relationships/tags" Target="../tags/tag537.xml"/><Relationship Id="rId3" Type="http://schemas.openxmlformats.org/officeDocument/2006/relationships/tags" Target="../tags/tag501.xml"/><Relationship Id="rId21" Type="http://schemas.openxmlformats.org/officeDocument/2006/relationships/tags" Target="../tags/tag519.xml"/><Relationship Id="rId34" Type="http://schemas.openxmlformats.org/officeDocument/2006/relationships/tags" Target="../tags/tag532.xml"/><Relationship Id="rId7" Type="http://schemas.openxmlformats.org/officeDocument/2006/relationships/tags" Target="../tags/tag505.xml"/><Relationship Id="rId12" Type="http://schemas.openxmlformats.org/officeDocument/2006/relationships/tags" Target="../tags/tag510.xml"/><Relationship Id="rId17" Type="http://schemas.openxmlformats.org/officeDocument/2006/relationships/tags" Target="../tags/tag515.xml"/><Relationship Id="rId25" Type="http://schemas.openxmlformats.org/officeDocument/2006/relationships/tags" Target="../tags/tag523.xml"/><Relationship Id="rId33" Type="http://schemas.openxmlformats.org/officeDocument/2006/relationships/tags" Target="../tags/tag531.xml"/><Relationship Id="rId38" Type="http://schemas.openxmlformats.org/officeDocument/2006/relationships/tags" Target="../tags/tag536.xml"/><Relationship Id="rId2" Type="http://schemas.openxmlformats.org/officeDocument/2006/relationships/tags" Target="../tags/tag500.xml"/><Relationship Id="rId16" Type="http://schemas.openxmlformats.org/officeDocument/2006/relationships/tags" Target="../tags/tag514.xml"/><Relationship Id="rId20" Type="http://schemas.openxmlformats.org/officeDocument/2006/relationships/tags" Target="../tags/tag518.xml"/><Relationship Id="rId29" Type="http://schemas.openxmlformats.org/officeDocument/2006/relationships/tags" Target="../tags/tag527.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24" Type="http://schemas.openxmlformats.org/officeDocument/2006/relationships/tags" Target="../tags/tag522.xml"/><Relationship Id="rId32" Type="http://schemas.openxmlformats.org/officeDocument/2006/relationships/tags" Target="../tags/tag530.xml"/><Relationship Id="rId37" Type="http://schemas.openxmlformats.org/officeDocument/2006/relationships/tags" Target="../tags/tag535.xml"/><Relationship Id="rId40" Type="http://schemas.openxmlformats.org/officeDocument/2006/relationships/slideLayout" Target="../slideLayouts/slideLayout15.xml"/><Relationship Id="rId5" Type="http://schemas.openxmlformats.org/officeDocument/2006/relationships/tags" Target="../tags/tag503.xml"/><Relationship Id="rId15" Type="http://schemas.openxmlformats.org/officeDocument/2006/relationships/tags" Target="../tags/tag513.xml"/><Relationship Id="rId23" Type="http://schemas.openxmlformats.org/officeDocument/2006/relationships/tags" Target="../tags/tag521.xml"/><Relationship Id="rId28" Type="http://schemas.openxmlformats.org/officeDocument/2006/relationships/tags" Target="../tags/tag526.xml"/><Relationship Id="rId36" Type="http://schemas.openxmlformats.org/officeDocument/2006/relationships/tags" Target="../tags/tag534.xml"/><Relationship Id="rId10" Type="http://schemas.openxmlformats.org/officeDocument/2006/relationships/tags" Target="../tags/tag508.xml"/><Relationship Id="rId19" Type="http://schemas.openxmlformats.org/officeDocument/2006/relationships/tags" Target="../tags/tag517.xml"/><Relationship Id="rId31" Type="http://schemas.openxmlformats.org/officeDocument/2006/relationships/tags" Target="../tags/tag529.xml"/><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 Id="rId22" Type="http://schemas.openxmlformats.org/officeDocument/2006/relationships/tags" Target="../tags/tag520.xml"/><Relationship Id="rId27" Type="http://schemas.openxmlformats.org/officeDocument/2006/relationships/tags" Target="../tags/tag525.xml"/><Relationship Id="rId30" Type="http://schemas.openxmlformats.org/officeDocument/2006/relationships/tags" Target="../tags/tag528.xml"/><Relationship Id="rId35" Type="http://schemas.openxmlformats.org/officeDocument/2006/relationships/tags" Target="../tags/tag533.xml"/></Relationships>
</file>

<file path=ppt/slides/_rels/slide49.xml.rels><?xml version="1.0" encoding="UTF-8" standalone="yes"?>
<Relationships xmlns="http://schemas.openxmlformats.org/package/2006/relationships"><Relationship Id="rId8" Type="http://schemas.openxmlformats.org/officeDocument/2006/relationships/tags" Target="../tags/tag545.xml"/><Relationship Id="rId3" Type="http://schemas.openxmlformats.org/officeDocument/2006/relationships/tags" Target="../tags/tag540.xml"/><Relationship Id="rId7" Type="http://schemas.openxmlformats.org/officeDocument/2006/relationships/tags" Target="../tags/tag544.xml"/><Relationship Id="rId2" Type="http://schemas.openxmlformats.org/officeDocument/2006/relationships/tags" Target="../tags/tag539.xml"/><Relationship Id="rId1" Type="http://schemas.openxmlformats.org/officeDocument/2006/relationships/tags" Target="../tags/tag538.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9"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image" Target="../media/image8.jpeg"/><Relationship Id="rId5" Type="http://schemas.openxmlformats.org/officeDocument/2006/relationships/slideLayout" Target="../slideLayouts/slideLayout15.xml"/><Relationship Id="rId4" Type="http://schemas.openxmlformats.org/officeDocument/2006/relationships/tags" Target="../tags/tag192.xml"/></Relationships>
</file>

<file path=ppt/slides/_rels/slide5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48.xml"/><Relationship Id="rId7" Type="http://schemas.openxmlformats.org/officeDocument/2006/relationships/slideLayout" Target="../slideLayouts/slideLayout43.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tags" Target="../tags/tag551.xml"/><Relationship Id="rId5" Type="http://schemas.openxmlformats.org/officeDocument/2006/relationships/tags" Target="../tags/tag550.xml"/><Relationship Id="rId10" Type="http://schemas.openxmlformats.org/officeDocument/2006/relationships/image" Target="../media/image28.jpeg"/><Relationship Id="rId4" Type="http://schemas.openxmlformats.org/officeDocument/2006/relationships/tags" Target="../tags/tag549.xml"/><Relationship Id="rId9" Type="http://schemas.openxmlformats.org/officeDocument/2006/relationships/image" Target="file:///C:\Users\D69LXP2\Desktop\400px_tools/pic_temp/pic_sup.png" TargetMode="External"/></Relationships>
</file>

<file path=ppt/slides/_rels/slide51.xml.rels><?xml version="1.0" encoding="UTF-8" standalone="yes"?>
<Relationships xmlns="http://schemas.openxmlformats.org/package/2006/relationships"><Relationship Id="rId8" Type="http://schemas.openxmlformats.org/officeDocument/2006/relationships/tags" Target="../tags/tag559.xml"/><Relationship Id="rId13" Type="http://schemas.openxmlformats.org/officeDocument/2006/relationships/tags" Target="../tags/tag564.xml"/><Relationship Id="rId18" Type="http://schemas.openxmlformats.org/officeDocument/2006/relationships/tags" Target="../tags/tag569.xml"/><Relationship Id="rId26" Type="http://schemas.openxmlformats.org/officeDocument/2006/relationships/tags" Target="../tags/tag577.xml"/><Relationship Id="rId39" Type="http://schemas.openxmlformats.org/officeDocument/2006/relationships/tags" Target="../tags/tag590.xml"/><Relationship Id="rId3" Type="http://schemas.openxmlformats.org/officeDocument/2006/relationships/tags" Target="../tags/tag554.xml"/><Relationship Id="rId21" Type="http://schemas.openxmlformats.org/officeDocument/2006/relationships/tags" Target="../tags/tag572.xml"/><Relationship Id="rId34" Type="http://schemas.openxmlformats.org/officeDocument/2006/relationships/tags" Target="../tags/tag585.xml"/><Relationship Id="rId7" Type="http://schemas.openxmlformats.org/officeDocument/2006/relationships/tags" Target="../tags/tag558.xml"/><Relationship Id="rId12" Type="http://schemas.openxmlformats.org/officeDocument/2006/relationships/tags" Target="../tags/tag563.xml"/><Relationship Id="rId17" Type="http://schemas.openxmlformats.org/officeDocument/2006/relationships/tags" Target="../tags/tag568.xml"/><Relationship Id="rId25" Type="http://schemas.openxmlformats.org/officeDocument/2006/relationships/tags" Target="../tags/tag576.xml"/><Relationship Id="rId33" Type="http://schemas.openxmlformats.org/officeDocument/2006/relationships/tags" Target="../tags/tag584.xml"/><Relationship Id="rId38" Type="http://schemas.openxmlformats.org/officeDocument/2006/relationships/tags" Target="../tags/tag589.xml"/><Relationship Id="rId2" Type="http://schemas.openxmlformats.org/officeDocument/2006/relationships/tags" Target="../tags/tag553.xml"/><Relationship Id="rId16" Type="http://schemas.openxmlformats.org/officeDocument/2006/relationships/tags" Target="../tags/tag567.xml"/><Relationship Id="rId20" Type="http://schemas.openxmlformats.org/officeDocument/2006/relationships/tags" Target="../tags/tag571.xml"/><Relationship Id="rId29" Type="http://schemas.openxmlformats.org/officeDocument/2006/relationships/tags" Target="../tags/tag580.xml"/><Relationship Id="rId1" Type="http://schemas.openxmlformats.org/officeDocument/2006/relationships/tags" Target="../tags/tag552.xml"/><Relationship Id="rId6" Type="http://schemas.openxmlformats.org/officeDocument/2006/relationships/tags" Target="../tags/tag557.xml"/><Relationship Id="rId11" Type="http://schemas.openxmlformats.org/officeDocument/2006/relationships/tags" Target="../tags/tag562.xml"/><Relationship Id="rId24" Type="http://schemas.openxmlformats.org/officeDocument/2006/relationships/tags" Target="../tags/tag575.xml"/><Relationship Id="rId32" Type="http://schemas.openxmlformats.org/officeDocument/2006/relationships/tags" Target="../tags/tag583.xml"/><Relationship Id="rId37" Type="http://schemas.openxmlformats.org/officeDocument/2006/relationships/tags" Target="../tags/tag588.xml"/><Relationship Id="rId40" Type="http://schemas.openxmlformats.org/officeDocument/2006/relationships/slideLayout" Target="../slideLayouts/slideLayout5.xml"/><Relationship Id="rId5" Type="http://schemas.openxmlformats.org/officeDocument/2006/relationships/tags" Target="../tags/tag556.xml"/><Relationship Id="rId15" Type="http://schemas.openxmlformats.org/officeDocument/2006/relationships/tags" Target="../tags/tag566.xml"/><Relationship Id="rId23" Type="http://schemas.openxmlformats.org/officeDocument/2006/relationships/tags" Target="../tags/tag574.xml"/><Relationship Id="rId28" Type="http://schemas.openxmlformats.org/officeDocument/2006/relationships/tags" Target="../tags/tag579.xml"/><Relationship Id="rId36" Type="http://schemas.openxmlformats.org/officeDocument/2006/relationships/tags" Target="../tags/tag587.xml"/><Relationship Id="rId10" Type="http://schemas.openxmlformats.org/officeDocument/2006/relationships/tags" Target="../tags/tag561.xml"/><Relationship Id="rId19" Type="http://schemas.openxmlformats.org/officeDocument/2006/relationships/tags" Target="../tags/tag570.xml"/><Relationship Id="rId31" Type="http://schemas.openxmlformats.org/officeDocument/2006/relationships/tags" Target="../tags/tag582.xml"/><Relationship Id="rId4" Type="http://schemas.openxmlformats.org/officeDocument/2006/relationships/tags" Target="../tags/tag555.xml"/><Relationship Id="rId9" Type="http://schemas.openxmlformats.org/officeDocument/2006/relationships/tags" Target="../tags/tag560.xml"/><Relationship Id="rId14" Type="http://schemas.openxmlformats.org/officeDocument/2006/relationships/tags" Target="../tags/tag565.xml"/><Relationship Id="rId22" Type="http://schemas.openxmlformats.org/officeDocument/2006/relationships/tags" Target="../tags/tag573.xml"/><Relationship Id="rId27" Type="http://schemas.openxmlformats.org/officeDocument/2006/relationships/tags" Target="../tags/tag578.xml"/><Relationship Id="rId30" Type="http://schemas.openxmlformats.org/officeDocument/2006/relationships/tags" Target="../tags/tag581.xml"/><Relationship Id="rId35" Type="http://schemas.openxmlformats.org/officeDocument/2006/relationships/tags" Target="../tags/tag586.xml"/></Relationships>
</file>

<file path=ppt/slides/_rels/slide52.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593.xml"/><Relationship Id="rId7" Type="http://schemas.openxmlformats.org/officeDocument/2006/relationships/image" Target="../media/image4.png"/><Relationship Id="rId2" Type="http://schemas.openxmlformats.org/officeDocument/2006/relationships/tags" Target="../tags/tag592.xml"/><Relationship Id="rId1" Type="http://schemas.openxmlformats.org/officeDocument/2006/relationships/tags" Target="../tags/tag591.xml"/><Relationship Id="rId6" Type="http://schemas.openxmlformats.org/officeDocument/2006/relationships/slideLayout" Target="../slideLayouts/slideLayout43.xml"/><Relationship Id="rId5" Type="http://schemas.openxmlformats.org/officeDocument/2006/relationships/tags" Target="../tags/tag595.xml"/><Relationship Id="rId4" Type="http://schemas.openxmlformats.org/officeDocument/2006/relationships/tags" Target="../tags/tag594.xml"/><Relationship Id="rId9" Type="http://schemas.openxmlformats.org/officeDocument/2006/relationships/image" Target="../media/image29.png"/></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598.xml"/><Relationship Id="rId7" Type="http://schemas.openxmlformats.org/officeDocument/2006/relationships/tags" Target="../tags/tag602.xm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image" Target="../media/image30.jpeg"/><Relationship Id="rId5" Type="http://schemas.openxmlformats.org/officeDocument/2006/relationships/tags" Target="../tags/tag600.xml"/><Relationship Id="rId10" Type="http://schemas.openxmlformats.org/officeDocument/2006/relationships/image" Target="file:///C:\Users\D69LXP2\Desktop\400px_tools/pic_temp/pic_sup.png" TargetMode="External"/><Relationship Id="rId4" Type="http://schemas.openxmlformats.org/officeDocument/2006/relationships/tags" Target="../tags/tag599.xml"/><Relationship Id="rId9" Type="http://schemas.openxmlformats.org/officeDocument/2006/relationships/image" Target="../media/image4.png"/></Relationships>
</file>

<file path=ppt/slides/_rels/slide54.xml.rels><?xml version="1.0" encoding="UTF-8" standalone="yes"?>
<Relationships xmlns="http://schemas.openxmlformats.org/package/2006/relationships"><Relationship Id="rId8" Type="http://schemas.openxmlformats.org/officeDocument/2006/relationships/tags" Target="../tags/tag610.xml"/><Relationship Id="rId3" Type="http://schemas.openxmlformats.org/officeDocument/2006/relationships/tags" Target="../tags/tag605.xml"/><Relationship Id="rId7" Type="http://schemas.openxmlformats.org/officeDocument/2006/relationships/tags" Target="../tags/tag609.xml"/><Relationship Id="rId12" Type="http://schemas.openxmlformats.org/officeDocument/2006/relationships/image" Target="../media/image31.png"/><Relationship Id="rId2" Type="http://schemas.openxmlformats.org/officeDocument/2006/relationships/tags" Target="../tags/tag604.xml"/><Relationship Id="rId1" Type="http://schemas.openxmlformats.org/officeDocument/2006/relationships/tags" Target="../tags/tag603.xml"/><Relationship Id="rId6" Type="http://schemas.openxmlformats.org/officeDocument/2006/relationships/tags" Target="../tags/tag608.xml"/><Relationship Id="rId11" Type="http://schemas.openxmlformats.org/officeDocument/2006/relationships/image" Target="file:///C:\Users\D69LXP2\Desktop\400px_tools/pic_temp/pic_sup.png" TargetMode="External"/><Relationship Id="rId5" Type="http://schemas.openxmlformats.org/officeDocument/2006/relationships/tags" Target="../tags/tag607.xml"/><Relationship Id="rId10" Type="http://schemas.openxmlformats.org/officeDocument/2006/relationships/image" Target="../media/image4.png"/><Relationship Id="rId4" Type="http://schemas.openxmlformats.org/officeDocument/2006/relationships/tags" Target="../tags/tag606.xml"/><Relationship Id="rId9" Type="http://schemas.openxmlformats.org/officeDocument/2006/relationships/slideLayout" Target="../slideLayouts/slideLayout43.xml"/></Relationships>
</file>

<file path=ppt/slides/_rels/slide55.xml.rels><?xml version="1.0" encoding="UTF-8" standalone="yes"?>
<Relationships xmlns="http://schemas.openxmlformats.org/package/2006/relationships"><Relationship Id="rId8" Type="http://schemas.openxmlformats.org/officeDocument/2006/relationships/tags" Target="../tags/tag618.xml"/><Relationship Id="rId3" Type="http://schemas.openxmlformats.org/officeDocument/2006/relationships/tags" Target="../tags/tag613.xml"/><Relationship Id="rId7" Type="http://schemas.openxmlformats.org/officeDocument/2006/relationships/tags" Target="../tags/tag617.xml"/><Relationship Id="rId12" Type="http://schemas.openxmlformats.org/officeDocument/2006/relationships/image" Target="../media/image32.jpeg"/><Relationship Id="rId2" Type="http://schemas.openxmlformats.org/officeDocument/2006/relationships/tags" Target="../tags/tag612.xml"/><Relationship Id="rId1" Type="http://schemas.openxmlformats.org/officeDocument/2006/relationships/tags" Target="../tags/tag611.xml"/><Relationship Id="rId6" Type="http://schemas.openxmlformats.org/officeDocument/2006/relationships/tags" Target="../tags/tag616.xml"/><Relationship Id="rId11" Type="http://schemas.openxmlformats.org/officeDocument/2006/relationships/image" Target="file:///C:\Users\D69LXP2\Desktop\400px_tools/pic_temp/pic_sup.png" TargetMode="External"/><Relationship Id="rId5" Type="http://schemas.openxmlformats.org/officeDocument/2006/relationships/tags" Target="../tags/tag615.xml"/><Relationship Id="rId10" Type="http://schemas.openxmlformats.org/officeDocument/2006/relationships/image" Target="../media/image4.png"/><Relationship Id="rId4" Type="http://schemas.openxmlformats.org/officeDocument/2006/relationships/tags" Target="../tags/tag614.xml"/><Relationship Id="rId9"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8" Type="http://schemas.openxmlformats.org/officeDocument/2006/relationships/tags" Target="../tags/tag626.xml"/><Relationship Id="rId3" Type="http://schemas.openxmlformats.org/officeDocument/2006/relationships/tags" Target="../tags/tag621.xml"/><Relationship Id="rId7" Type="http://schemas.openxmlformats.org/officeDocument/2006/relationships/tags" Target="../tags/tag62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media/image7.jpeg"/><Relationship Id="rId5" Type="http://schemas.openxmlformats.org/officeDocument/2006/relationships/tags" Target="../tags/tag623.xml"/><Relationship Id="rId10" Type="http://schemas.openxmlformats.org/officeDocument/2006/relationships/slideLayout" Target="../slideLayouts/slideLayout3.xml"/><Relationship Id="rId4" Type="http://schemas.openxmlformats.org/officeDocument/2006/relationships/tags" Target="../tags/tag622.xml"/><Relationship Id="rId9" Type="http://schemas.openxmlformats.org/officeDocument/2006/relationships/tags" Target="../tags/tag627.xml"/></Relationships>
</file>

<file path=ppt/slides/_rels/slide57.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tags" Target="../tags/tag640.xml"/><Relationship Id="rId18" Type="http://schemas.openxmlformats.org/officeDocument/2006/relationships/tags" Target="../tags/tag645.xml"/><Relationship Id="rId26" Type="http://schemas.openxmlformats.org/officeDocument/2006/relationships/tags" Target="../tags/tag653.xml"/><Relationship Id="rId3" Type="http://schemas.openxmlformats.org/officeDocument/2006/relationships/tags" Target="../tags/tag630.xml"/><Relationship Id="rId21" Type="http://schemas.openxmlformats.org/officeDocument/2006/relationships/tags" Target="../tags/tag648.xml"/><Relationship Id="rId34" Type="http://schemas.openxmlformats.org/officeDocument/2006/relationships/tags" Target="../tags/tag661.xml"/><Relationship Id="rId7" Type="http://schemas.openxmlformats.org/officeDocument/2006/relationships/tags" Target="../tags/tag634.xml"/><Relationship Id="rId12" Type="http://schemas.openxmlformats.org/officeDocument/2006/relationships/tags" Target="../tags/tag639.xml"/><Relationship Id="rId17" Type="http://schemas.openxmlformats.org/officeDocument/2006/relationships/tags" Target="../tags/tag644.xml"/><Relationship Id="rId25" Type="http://schemas.openxmlformats.org/officeDocument/2006/relationships/tags" Target="../tags/tag652.xml"/><Relationship Id="rId33" Type="http://schemas.openxmlformats.org/officeDocument/2006/relationships/tags" Target="../tags/tag660.xml"/><Relationship Id="rId2" Type="http://schemas.openxmlformats.org/officeDocument/2006/relationships/tags" Target="../tags/tag629.xml"/><Relationship Id="rId16" Type="http://schemas.openxmlformats.org/officeDocument/2006/relationships/tags" Target="../tags/tag643.xml"/><Relationship Id="rId20" Type="http://schemas.openxmlformats.org/officeDocument/2006/relationships/tags" Target="../tags/tag647.xml"/><Relationship Id="rId29" Type="http://schemas.openxmlformats.org/officeDocument/2006/relationships/tags" Target="../tags/tag656.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tags" Target="../tags/tag638.xml"/><Relationship Id="rId24" Type="http://schemas.openxmlformats.org/officeDocument/2006/relationships/tags" Target="../tags/tag651.xml"/><Relationship Id="rId32" Type="http://schemas.openxmlformats.org/officeDocument/2006/relationships/tags" Target="../tags/tag659.xml"/><Relationship Id="rId37" Type="http://schemas.openxmlformats.org/officeDocument/2006/relationships/slideLayout" Target="../slideLayouts/slideLayout3.xml"/><Relationship Id="rId5" Type="http://schemas.openxmlformats.org/officeDocument/2006/relationships/tags" Target="../tags/tag632.xml"/><Relationship Id="rId15" Type="http://schemas.openxmlformats.org/officeDocument/2006/relationships/tags" Target="../tags/tag642.xml"/><Relationship Id="rId23" Type="http://schemas.openxmlformats.org/officeDocument/2006/relationships/tags" Target="../tags/tag650.xml"/><Relationship Id="rId28" Type="http://schemas.openxmlformats.org/officeDocument/2006/relationships/tags" Target="../tags/tag655.xml"/><Relationship Id="rId36" Type="http://schemas.openxmlformats.org/officeDocument/2006/relationships/tags" Target="../tags/tag663.xml"/><Relationship Id="rId10" Type="http://schemas.openxmlformats.org/officeDocument/2006/relationships/tags" Target="../tags/tag637.xml"/><Relationship Id="rId19" Type="http://schemas.openxmlformats.org/officeDocument/2006/relationships/tags" Target="../tags/tag646.xml"/><Relationship Id="rId31" Type="http://schemas.openxmlformats.org/officeDocument/2006/relationships/tags" Target="../tags/tag658.xml"/><Relationship Id="rId4" Type="http://schemas.openxmlformats.org/officeDocument/2006/relationships/tags" Target="../tags/tag631.xml"/><Relationship Id="rId9" Type="http://schemas.openxmlformats.org/officeDocument/2006/relationships/tags" Target="../tags/tag636.xml"/><Relationship Id="rId14" Type="http://schemas.openxmlformats.org/officeDocument/2006/relationships/tags" Target="../tags/tag641.xml"/><Relationship Id="rId22" Type="http://schemas.openxmlformats.org/officeDocument/2006/relationships/tags" Target="../tags/tag649.xml"/><Relationship Id="rId27" Type="http://schemas.openxmlformats.org/officeDocument/2006/relationships/tags" Target="../tags/tag654.xml"/><Relationship Id="rId30" Type="http://schemas.openxmlformats.org/officeDocument/2006/relationships/tags" Target="../tags/tag657.xml"/><Relationship Id="rId35" Type="http://schemas.openxmlformats.org/officeDocument/2006/relationships/tags" Target="../tags/tag662.xml"/></Relationships>
</file>

<file path=ppt/slides/_rels/slide58.xml.rels><?xml version="1.0" encoding="UTF-8" standalone="yes"?>
<Relationships xmlns="http://schemas.openxmlformats.org/package/2006/relationships"><Relationship Id="rId8" Type="http://schemas.openxmlformats.org/officeDocument/2006/relationships/tags" Target="../tags/tag671.xml"/><Relationship Id="rId13" Type="http://schemas.openxmlformats.org/officeDocument/2006/relationships/tags" Target="../tags/tag676.xml"/><Relationship Id="rId18" Type="http://schemas.openxmlformats.org/officeDocument/2006/relationships/tags" Target="../tags/tag681.xml"/><Relationship Id="rId3" Type="http://schemas.openxmlformats.org/officeDocument/2006/relationships/tags" Target="../tags/tag666.xml"/><Relationship Id="rId21" Type="http://schemas.openxmlformats.org/officeDocument/2006/relationships/tags" Target="../tags/tag684.xml"/><Relationship Id="rId7" Type="http://schemas.openxmlformats.org/officeDocument/2006/relationships/tags" Target="../tags/tag670.xml"/><Relationship Id="rId12" Type="http://schemas.openxmlformats.org/officeDocument/2006/relationships/tags" Target="../tags/tag675.xml"/><Relationship Id="rId17" Type="http://schemas.openxmlformats.org/officeDocument/2006/relationships/tags" Target="../tags/tag680.xml"/><Relationship Id="rId25" Type="http://schemas.openxmlformats.org/officeDocument/2006/relationships/slideLayout" Target="../slideLayouts/slideLayout9.xml"/><Relationship Id="rId2" Type="http://schemas.openxmlformats.org/officeDocument/2006/relationships/tags" Target="../tags/tag665.xml"/><Relationship Id="rId16" Type="http://schemas.openxmlformats.org/officeDocument/2006/relationships/tags" Target="../tags/tag679.xml"/><Relationship Id="rId20" Type="http://schemas.openxmlformats.org/officeDocument/2006/relationships/tags" Target="../tags/tag683.xml"/><Relationship Id="rId1" Type="http://schemas.openxmlformats.org/officeDocument/2006/relationships/tags" Target="../tags/tag664.xml"/><Relationship Id="rId6" Type="http://schemas.openxmlformats.org/officeDocument/2006/relationships/tags" Target="../tags/tag669.xml"/><Relationship Id="rId11" Type="http://schemas.openxmlformats.org/officeDocument/2006/relationships/tags" Target="../tags/tag674.xml"/><Relationship Id="rId24" Type="http://schemas.openxmlformats.org/officeDocument/2006/relationships/tags" Target="../tags/tag687.xml"/><Relationship Id="rId5" Type="http://schemas.openxmlformats.org/officeDocument/2006/relationships/tags" Target="../tags/tag668.xml"/><Relationship Id="rId15" Type="http://schemas.openxmlformats.org/officeDocument/2006/relationships/tags" Target="../tags/tag678.xml"/><Relationship Id="rId23" Type="http://schemas.openxmlformats.org/officeDocument/2006/relationships/tags" Target="../tags/tag686.xml"/><Relationship Id="rId10" Type="http://schemas.openxmlformats.org/officeDocument/2006/relationships/tags" Target="../tags/tag673.xml"/><Relationship Id="rId19" Type="http://schemas.openxmlformats.org/officeDocument/2006/relationships/tags" Target="../tags/tag682.xml"/><Relationship Id="rId4" Type="http://schemas.openxmlformats.org/officeDocument/2006/relationships/tags" Target="../tags/tag667.xml"/><Relationship Id="rId9" Type="http://schemas.openxmlformats.org/officeDocument/2006/relationships/tags" Target="../tags/tag672.xml"/><Relationship Id="rId14" Type="http://schemas.openxmlformats.org/officeDocument/2006/relationships/tags" Target="../tags/tag677.xml"/><Relationship Id="rId22" Type="http://schemas.openxmlformats.org/officeDocument/2006/relationships/tags" Target="../tags/tag685.xml"/></Relationships>
</file>

<file path=ppt/slides/_rels/slide59.xml.rels><?xml version="1.0" encoding="UTF-8" standalone="yes"?>
<Relationships xmlns="http://schemas.openxmlformats.org/package/2006/relationships"><Relationship Id="rId8" Type="http://schemas.openxmlformats.org/officeDocument/2006/relationships/tags" Target="../tags/tag695.xml"/><Relationship Id="rId3" Type="http://schemas.openxmlformats.org/officeDocument/2006/relationships/tags" Target="../tags/tag690.xml"/><Relationship Id="rId7" Type="http://schemas.openxmlformats.org/officeDocument/2006/relationships/tags" Target="../tags/tag694.xml"/><Relationship Id="rId2" Type="http://schemas.openxmlformats.org/officeDocument/2006/relationships/tags" Target="../tags/tag689.xml"/><Relationship Id="rId1" Type="http://schemas.openxmlformats.org/officeDocument/2006/relationships/tags" Target="../tags/tag688.xml"/><Relationship Id="rId6" Type="http://schemas.openxmlformats.org/officeDocument/2006/relationships/tags" Target="../tags/tag693.xml"/><Relationship Id="rId11" Type="http://schemas.openxmlformats.org/officeDocument/2006/relationships/image" Target="../media/image7.jpeg"/><Relationship Id="rId5" Type="http://schemas.openxmlformats.org/officeDocument/2006/relationships/tags" Target="../tags/tag692.xml"/><Relationship Id="rId10" Type="http://schemas.openxmlformats.org/officeDocument/2006/relationships/slideLayout" Target="../slideLayouts/slideLayout3.xml"/><Relationship Id="rId4" Type="http://schemas.openxmlformats.org/officeDocument/2006/relationships/tags" Target="../tags/tag691.xml"/><Relationship Id="rId9" Type="http://schemas.openxmlformats.org/officeDocument/2006/relationships/tags" Target="../tags/tag69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8" Type="http://schemas.openxmlformats.org/officeDocument/2006/relationships/tags" Target="../tags/tag704.xml"/><Relationship Id="rId3" Type="http://schemas.openxmlformats.org/officeDocument/2006/relationships/tags" Target="../tags/tag699.xml"/><Relationship Id="rId7" Type="http://schemas.openxmlformats.org/officeDocument/2006/relationships/tags" Target="../tags/tag703.xml"/><Relationship Id="rId12" Type="http://schemas.openxmlformats.org/officeDocument/2006/relationships/image" Target="../media/image33.png"/><Relationship Id="rId2" Type="http://schemas.openxmlformats.org/officeDocument/2006/relationships/tags" Target="../tags/tag698.xml"/><Relationship Id="rId1" Type="http://schemas.openxmlformats.org/officeDocument/2006/relationships/tags" Target="../tags/tag697.xml"/><Relationship Id="rId6" Type="http://schemas.openxmlformats.org/officeDocument/2006/relationships/tags" Target="../tags/tag702.xml"/><Relationship Id="rId11" Type="http://schemas.openxmlformats.org/officeDocument/2006/relationships/slideLayout" Target="../slideLayouts/slideLayout3.xml"/><Relationship Id="rId5" Type="http://schemas.openxmlformats.org/officeDocument/2006/relationships/tags" Target="../tags/tag701.xml"/><Relationship Id="rId10" Type="http://schemas.openxmlformats.org/officeDocument/2006/relationships/tags" Target="../tags/tag706.xml"/><Relationship Id="rId4" Type="http://schemas.openxmlformats.org/officeDocument/2006/relationships/tags" Target="../tags/tag700.xml"/><Relationship Id="rId9" Type="http://schemas.openxmlformats.org/officeDocument/2006/relationships/tags" Target="../tags/tag705.xml"/></Relationships>
</file>

<file path=ppt/slides/_rels/slide61.xml.rels><?xml version="1.0" encoding="UTF-8" standalone="yes"?>
<Relationships xmlns="http://schemas.openxmlformats.org/package/2006/relationships"><Relationship Id="rId8" Type="http://schemas.openxmlformats.org/officeDocument/2006/relationships/tags" Target="../tags/tag714.xml"/><Relationship Id="rId3" Type="http://schemas.openxmlformats.org/officeDocument/2006/relationships/tags" Target="../tags/tag709.xml"/><Relationship Id="rId7" Type="http://schemas.openxmlformats.org/officeDocument/2006/relationships/tags" Target="../tags/tag713.xml"/><Relationship Id="rId12" Type="http://schemas.openxmlformats.org/officeDocument/2006/relationships/image" Target="../media/image33.png"/><Relationship Id="rId2" Type="http://schemas.openxmlformats.org/officeDocument/2006/relationships/tags" Target="../tags/tag708.xml"/><Relationship Id="rId1" Type="http://schemas.openxmlformats.org/officeDocument/2006/relationships/tags" Target="../tags/tag707.xml"/><Relationship Id="rId6" Type="http://schemas.openxmlformats.org/officeDocument/2006/relationships/tags" Target="../tags/tag712.xml"/><Relationship Id="rId11" Type="http://schemas.openxmlformats.org/officeDocument/2006/relationships/slideLayout" Target="../slideLayouts/slideLayout3.xml"/><Relationship Id="rId5" Type="http://schemas.openxmlformats.org/officeDocument/2006/relationships/tags" Target="../tags/tag711.xml"/><Relationship Id="rId10" Type="http://schemas.openxmlformats.org/officeDocument/2006/relationships/tags" Target="../tags/tag716.xml"/><Relationship Id="rId4" Type="http://schemas.openxmlformats.org/officeDocument/2006/relationships/tags" Target="../tags/tag710.xml"/><Relationship Id="rId9" Type="http://schemas.openxmlformats.org/officeDocument/2006/relationships/tags" Target="../tags/tag715.xml"/></Relationships>
</file>

<file path=ppt/slides/_rels/slide62.xml.rels><?xml version="1.0" encoding="UTF-8" standalone="yes"?>
<Relationships xmlns="http://schemas.openxmlformats.org/package/2006/relationships"><Relationship Id="rId8" Type="http://schemas.openxmlformats.org/officeDocument/2006/relationships/tags" Target="../tags/tag724.xml"/><Relationship Id="rId13" Type="http://schemas.openxmlformats.org/officeDocument/2006/relationships/tags" Target="../tags/tag729.xml"/><Relationship Id="rId18" Type="http://schemas.openxmlformats.org/officeDocument/2006/relationships/slideLayout" Target="../slideLayouts/slideLayout3.xml"/><Relationship Id="rId3" Type="http://schemas.openxmlformats.org/officeDocument/2006/relationships/tags" Target="../tags/tag719.xml"/><Relationship Id="rId7" Type="http://schemas.openxmlformats.org/officeDocument/2006/relationships/tags" Target="../tags/tag723.xml"/><Relationship Id="rId12" Type="http://schemas.openxmlformats.org/officeDocument/2006/relationships/tags" Target="../tags/tag728.xml"/><Relationship Id="rId17" Type="http://schemas.openxmlformats.org/officeDocument/2006/relationships/tags" Target="../tags/tag733.xml"/><Relationship Id="rId2" Type="http://schemas.openxmlformats.org/officeDocument/2006/relationships/tags" Target="../tags/tag718.xml"/><Relationship Id="rId16" Type="http://schemas.openxmlformats.org/officeDocument/2006/relationships/tags" Target="../tags/tag732.xml"/><Relationship Id="rId1" Type="http://schemas.openxmlformats.org/officeDocument/2006/relationships/tags" Target="../tags/tag717.xml"/><Relationship Id="rId6" Type="http://schemas.openxmlformats.org/officeDocument/2006/relationships/tags" Target="../tags/tag722.xml"/><Relationship Id="rId11" Type="http://schemas.openxmlformats.org/officeDocument/2006/relationships/tags" Target="../tags/tag727.xml"/><Relationship Id="rId5" Type="http://schemas.openxmlformats.org/officeDocument/2006/relationships/tags" Target="../tags/tag721.xml"/><Relationship Id="rId15" Type="http://schemas.openxmlformats.org/officeDocument/2006/relationships/tags" Target="../tags/tag731.xml"/><Relationship Id="rId10" Type="http://schemas.openxmlformats.org/officeDocument/2006/relationships/tags" Target="../tags/tag726.xml"/><Relationship Id="rId19" Type="http://schemas.openxmlformats.org/officeDocument/2006/relationships/image" Target="../media/image34.jpeg"/><Relationship Id="rId4" Type="http://schemas.openxmlformats.org/officeDocument/2006/relationships/tags" Target="../tags/tag720.xml"/><Relationship Id="rId9" Type="http://schemas.openxmlformats.org/officeDocument/2006/relationships/tags" Target="../tags/tag725.xml"/><Relationship Id="rId14" Type="http://schemas.openxmlformats.org/officeDocument/2006/relationships/tags" Target="../tags/tag730.xml"/></Relationships>
</file>

<file path=ppt/slides/_rels/slide63.xml.rels><?xml version="1.0" encoding="UTF-8" standalone="yes"?>
<Relationships xmlns="http://schemas.openxmlformats.org/package/2006/relationships"><Relationship Id="rId8" Type="http://schemas.openxmlformats.org/officeDocument/2006/relationships/tags" Target="../tags/tag741.xml"/><Relationship Id="rId3" Type="http://schemas.openxmlformats.org/officeDocument/2006/relationships/tags" Target="../tags/tag736.xml"/><Relationship Id="rId7" Type="http://schemas.openxmlformats.org/officeDocument/2006/relationships/tags" Target="../tags/tag740.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tags" Target="../tags/tag739.xml"/><Relationship Id="rId11" Type="http://schemas.openxmlformats.org/officeDocument/2006/relationships/image" Target="../media/image7.jpeg"/><Relationship Id="rId5" Type="http://schemas.openxmlformats.org/officeDocument/2006/relationships/tags" Target="../tags/tag738.xml"/><Relationship Id="rId10" Type="http://schemas.openxmlformats.org/officeDocument/2006/relationships/slideLayout" Target="../slideLayouts/slideLayout3.xml"/><Relationship Id="rId4" Type="http://schemas.openxmlformats.org/officeDocument/2006/relationships/tags" Target="../tags/tag737.xml"/><Relationship Id="rId9" Type="http://schemas.openxmlformats.org/officeDocument/2006/relationships/tags" Target="../tags/tag742.xml"/></Relationships>
</file>

<file path=ppt/slides/_rels/slide6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0.xml"/><Relationship Id="rId1" Type="http://schemas.openxmlformats.org/officeDocument/2006/relationships/tags" Target="../tags/tag74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44.xml"/></Relationships>
</file>

<file path=ppt/slides/_rels/slide66.xml.rels><?xml version="1.0" encoding="UTF-8" standalone="yes"?>
<Relationships xmlns="http://schemas.openxmlformats.org/package/2006/relationships"><Relationship Id="rId8" Type="http://schemas.openxmlformats.org/officeDocument/2006/relationships/tags" Target="../tags/tag752.xml"/><Relationship Id="rId3" Type="http://schemas.openxmlformats.org/officeDocument/2006/relationships/tags" Target="../tags/tag747.xml"/><Relationship Id="rId7" Type="http://schemas.openxmlformats.org/officeDocument/2006/relationships/tags" Target="../tags/tag751.xml"/><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media/image7.jpeg"/><Relationship Id="rId5" Type="http://schemas.openxmlformats.org/officeDocument/2006/relationships/tags" Target="../tags/tag749.xml"/><Relationship Id="rId10" Type="http://schemas.openxmlformats.org/officeDocument/2006/relationships/slideLayout" Target="../slideLayouts/slideLayout3.xml"/><Relationship Id="rId4" Type="http://schemas.openxmlformats.org/officeDocument/2006/relationships/tags" Target="../tags/tag748.xml"/><Relationship Id="rId9" Type="http://schemas.openxmlformats.org/officeDocument/2006/relationships/tags" Target="../tags/tag75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54.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55.xml"/></Relationships>
</file>

<file path=ppt/slides/_rels/slide69.xml.rels><?xml version="1.0" encoding="UTF-8" standalone="yes"?>
<Relationships xmlns="http://schemas.openxmlformats.org/package/2006/relationships"><Relationship Id="rId8" Type="http://schemas.openxmlformats.org/officeDocument/2006/relationships/tags" Target="../tags/tag763.xml"/><Relationship Id="rId3" Type="http://schemas.openxmlformats.org/officeDocument/2006/relationships/tags" Target="../tags/tag758.xml"/><Relationship Id="rId7" Type="http://schemas.openxmlformats.org/officeDocument/2006/relationships/tags" Target="../tags/tag762.xml"/><Relationship Id="rId2" Type="http://schemas.openxmlformats.org/officeDocument/2006/relationships/tags" Target="../tags/tag757.xml"/><Relationship Id="rId1" Type="http://schemas.openxmlformats.org/officeDocument/2006/relationships/tags" Target="../tags/tag756.xml"/><Relationship Id="rId6" Type="http://schemas.openxmlformats.org/officeDocument/2006/relationships/tags" Target="../tags/tag761.xml"/><Relationship Id="rId11" Type="http://schemas.openxmlformats.org/officeDocument/2006/relationships/image" Target="../media/image7.jpeg"/><Relationship Id="rId5" Type="http://schemas.openxmlformats.org/officeDocument/2006/relationships/tags" Target="../tags/tag760.xml"/><Relationship Id="rId10" Type="http://schemas.openxmlformats.org/officeDocument/2006/relationships/slideLayout" Target="../slideLayouts/slideLayout3.xml"/><Relationship Id="rId4" Type="http://schemas.openxmlformats.org/officeDocument/2006/relationships/tags" Target="../tags/tag759.xml"/><Relationship Id="rId9" Type="http://schemas.openxmlformats.org/officeDocument/2006/relationships/tags" Target="../tags/tag7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65.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66.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image" Target="../media/image9.jpeg"/><Relationship Id="rId5" Type="http://schemas.openxmlformats.org/officeDocument/2006/relationships/slideLayout" Target="../slideLayouts/slideLayout15.xml"/><Relationship Id="rId4" Type="http://schemas.openxmlformats.org/officeDocument/2006/relationships/tags" Target="../tags/tag1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第三篇 施工图的综合识读</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29759" y="2834550"/>
            <a:ext cx="8568055" cy="32162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理解建筑总平面图表达的内容。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掌握建筑总平面图的识读步骤。</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掌握建筑总平面图的识读要点。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能根据图纸判断用地范围内新建、原有、拟建、拆除建筑物和构筑物的布置情况，以及道路、绿化、场地等布置情况等，为施工进场做准备</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牢固确立精心工作、求实认真的工作作风。看图过程中严格执行建筑</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技术规范</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，做到技术上精益求精，工程质量上一丝不苟。</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29" y="164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329759" y="187438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329759" y="958759"/>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建筑总平面图的表达内容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1828815" y="609605"/>
            <a:ext cx="9906079" cy="5638845"/>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4114833" y="1219329"/>
            <a:ext cx="7162851" cy="1068743"/>
          </a:xfrm>
          <a:prstGeom prst="rect">
            <a:avLst/>
          </a:prstGeom>
          <a:noFill/>
        </p:spPr>
        <p:txBody>
          <a:bodyPr wrap="square" lIns="63500" tIns="25400" rIns="63500" bIns="25400" rtlCol="0" anchor="b" anchorCtr="0">
            <a:normAutofit fontScale="90000"/>
          </a:bodyPr>
          <a:lstStyle/>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一、建筑总平面图的形成和用途</a:t>
            </a:r>
          </a:p>
        </p:txBody>
      </p:sp>
      <p:sp>
        <p:nvSpPr>
          <p:cNvPr id="6" name="Title 6"/>
          <p:cNvSpPr txBox="1"/>
          <p:nvPr>
            <p:custDataLst>
              <p:tags r:id="rId4"/>
            </p:custDataLst>
          </p:nvPr>
        </p:nvSpPr>
        <p:spPr>
          <a:xfrm>
            <a:off x="4114833" y="2590823"/>
            <a:ext cx="7162851" cy="304784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总平面图是将新建工程四周一定范围内的新建、拟建、原有和拆除的建筑物、构筑物连同其周围的地形、地物状况用水平投影方法和相应的图例所画出的工程图样。它主要表示新建房屋的位置、朝向、与原有建筑物的关系，以及周围道路、绿化和给水、排水、供电条件等方面的情况，是新建房屋定位、施工放线、设备管网平面布置，安排在施工时进入现场的材料和构件、配件堆放场地、构件预制的场地以及运输道路的依据。</a:t>
            </a:r>
          </a:p>
        </p:txBody>
      </p:sp>
      <p:pic>
        <p:nvPicPr>
          <p:cNvPr id="7" name="图片 6" descr="D:\meihua_service_cache\jpg/eeba8a4e025a95df919f0f94f1bd6582.jpgeeba8a4e025a95df919f0f94f1bd6582"/>
          <p:cNvPicPr>
            <a:picLocks noChangeAspect="1"/>
          </p:cNvPicPr>
          <p:nvPr>
            <p:custDataLst>
              <p:tags r:id="rId5"/>
            </p:custDataLst>
          </p:nvPr>
        </p:nvPicPr>
        <p:blipFill rotWithShape="1">
          <a:blip r:embed="rId7"/>
          <a:srcRect l="26191" r="26191"/>
          <a:stretch>
            <a:fillRect/>
          </a:stretch>
        </p:blipFill>
        <p:spPr>
          <a:xfrm>
            <a:off x="609605" y="1628762"/>
            <a:ext cx="3048013" cy="360047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6"/>
          <p:cNvSpPr/>
          <p:nvPr>
            <p:custDataLst>
              <p:tags r:id="rId2"/>
            </p:custDataLst>
          </p:nvPr>
        </p:nvSpPr>
        <p:spPr bwMode="auto">
          <a:xfrm>
            <a:off x="644175" y="663388"/>
            <a:ext cx="10884436" cy="5531224"/>
          </a:xfrm>
          <a:prstGeom prst="rect">
            <a:avLst/>
          </a:prstGeom>
          <a:noFill/>
          <a:ln w="38100">
            <a:solidFill>
              <a:schemeClr val="tx1">
                <a:lumMod val="50000"/>
                <a:lumOff val="50000"/>
              </a:schemeClr>
            </a:solidFill>
          </a:ln>
        </p:spPr>
        <p:txBody>
          <a:bodyPr vert="horz" wrap="square" lIns="91440" tIns="45721" rIns="91440" bIns="45721"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 name="Title 6"/>
          <p:cNvSpPr txBox="1"/>
          <p:nvPr>
            <p:custDataLst>
              <p:tags r:id="rId3"/>
            </p:custDataLst>
          </p:nvPr>
        </p:nvSpPr>
        <p:spPr>
          <a:xfrm>
            <a:off x="1220470" y="1213485"/>
            <a:ext cx="3517265" cy="108077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fontAlgn="auto">
              <a:lnSpc>
                <a:spcPct val="100000"/>
              </a:lnSpc>
              <a:spcBef>
                <a:spcPts val="0"/>
              </a:spcBef>
              <a:spcAft>
                <a:spcPts val="0"/>
              </a:spcAft>
              <a:buSzPct val="100000"/>
              <a:buNone/>
            </a:pPr>
            <a:r>
              <a:rPr lang="zh-CN" altLang="en-US" sz="3200" b="1" kern="0" spc="300" dirty="0">
                <a:ln w="3175">
                  <a:noFill/>
                  <a:prstDash val="dash"/>
                </a:ln>
                <a:solidFill>
                  <a:schemeClr val="accent1"/>
                </a:solidFill>
                <a:latin typeface="Arial" panose="020B0604020202020204" pitchFamily="34" charset="0"/>
                <a:ea typeface="微软雅黑" panose="020B0503020204020204" pitchFamily="34" charset="-122"/>
                <a:cs typeface="微软雅黑" panose="020B0503020204020204" pitchFamily="34" charset="-122"/>
              </a:rPr>
              <a:t>二、总平面图的图示方法</a:t>
            </a:r>
          </a:p>
        </p:txBody>
      </p:sp>
      <p:sp>
        <p:nvSpPr>
          <p:cNvPr id="9" name="Title 6"/>
          <p:cNvSpPr txBox="1"/>
          <p:nvPr>
            <p:custDataLst>
              <p:tags r:id="rId4"/>
            </p:custDataLst>
          </p:nvPr>
        </p:nvSpPr>
        <p:spPr>
          <a:xfrm>
            <a:off x="1220406" y="2605497"/>
            <a:ext cx="4305443" cy="305542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600" kern="0" spc="0" dirty="0">
                <a:ln w="3175">
                  <a:noFill/>
                  <a:prstDash val="dash"/>
                </a:ln>
                <a:solidFill>
                  <a:schemeClr val="tx1">
                    <a:lumMod val="65000"/>
                    <a:lumOff val="35000"/>
                  </a:schemeClr>
                </a:solidFill>
                <a:uFillTx/>
                <a:latin typeface="Arial" panose="020B0604020202020204" pitchFamily="34" charset="0"/>
                <a:ea typeface="微软雅黑 Light" panose="020B0502040204020203" pitchFamily="34" charset="-122"/>
                <a:cs typeface="微软雅黑" panose="020B0503020204020204" pitchFamily="34" charset="-122"/>
              </a:rPr>
              <a:t>总平面图是用正投影的原理绘制的，图形主要是以图例的形式表示，总平面图的图例采用《总图制图标准》（GB/T 50103—2010）规定的图例，画图时应严格执行该图例符号，如图中采用的图例不是标准中的图例，应在总平面图下面说明。图线的宽度b，应根据图样的复杂程度和比例，按《房屋建筑制图统一标准》（GB/T 50001—2010）中图线的有关规定执行。总平面图的坐标、标高、距离以m为单位，并应至少取至小数点后两位。</a:t>
            </a:r>
          </a:p>
        </p:txBody>
      </p:sp>
      <p:sp>
        <p:nvSpPr>
          <p:cNvPr id="3" name="Rectángulo 5"/>
          <p:cNvSpPr/>
          <p:nvPr>
            <p:custDataLst>
              <p:tags r:id="rId5"/>
            </p:custDataLst>
          </p:nvPr>
        </p:nvSpPr>
        <p:spPr>
          <a:xfrm>
            <a:off x="1278457" y="1070754"/>
            <a:ext cx="662400" cy="6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0" name="组合 9"/>
          <p:cNvGrpSpPr/>
          <p:nvPr>
            <p:custDataLst>
              <p:tags r:id="rId6"/>
            </p:custDataLst>
          </p:nvPr>
        </p:nvGrpSpPr>
        <p:grpSpPr>
          <a:xfrm>
            <a:off x="6154420" y="811530"/>
            <a:ext cx="4898390" cy="5165090"/>
            <a:chOff x="9692" y="1278"/>
            <a:chExt cx="7714" cy="8134"/>
          </a:xfrm>
        </p:grpSpPr>
        <p:sp>
          <p:nvSpPr>
            <p:cNvPr id="1444" name="PA-任意多边形 5"/>
            <p:cNvSpPr/>
            <p:nvPr>
              <p:custDataLst>
                <p:tags r:id="rId7"/>
              </p:custDataLst>
            </p:nvPr>
          </p:nvSpPr>
          <p:spPr bwMode="auto">
            <a:xfrm>
              <a:off x="9960" y="2014"/>
              <a:ext cx="1581" cy="1581"/>
            </a:xfrm>
            <a:custGeom>
              <a:avLst/>
              <a:gdLst>
                <a:gd name="T0" fmla="*/ 1042 w 1122"/>
                <a:gd name="T1" fmla="*/ 1123 h 1123"/>
                <a:gd name="T2" fmla="*/ 80 w 1122"/>
                <a:gd name="T3" fmla="*/ 1123 h 1123"/>
                <a:gd name="T4" fmla="*/ 0 w 1122"/>
                <a:gd name="T5" fmla="*/ 1043 h 1123"/>
                <a:gd name="T6" fmla="*/ 0 w 1122"/>
                <a:gd name="T7" fmla="*/ 80 h 1123"/>
                <a:gd name="T8" fmla="*/ 80 w 1122"/>
                <a:gd name="T9" fmla="*/ 0 h 1123"/>
                <a:gd name="T10" fmla="*/ 1042 w 1122"/>
                <a:gd name="T11" fmla="*/ 0 h 1123"/>
                <a:gd name="T12" fmla="*/ 1122 w 1122"/>
                <a:gd name="T13" fmla="*/ 80 h 1123"/>
                <a:gd name="T14" fmla="*/ 1122 w 1122"/>
                <a:gd name="T15" fmla="*/ 1043 h 1123"/>
                <a:gd name="T16" fmla="*/ 1042 w 1122"/>
                <a:gd name="T17"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2" h="1123">
                  <a:moveTo>
                    <a:pt x="1042" y="1123"/>
                  </a:moveTo>
                  <a:cubicBezTo>
                    <a:pt x="80" y="1123"/>
                    <a:pt x="80" y="1123"/>
                    <a:pt x="80" y="1123"/>
                  </a:cubicBezTo>
                  <a:cubicBezTo>
                    <a:pt x="36" y="1123"/>
                    <a:pt x="0" y="1087"/>
                    <a:pt x="0" y="1043"/>
                  </a:cubicBezTo>
                  <a:cubicBezTo>
                    <a:pt x="0" y="80"/>
                    <a:pt x="0" y="80"/>
                    <a:pt x="0" y="80"/>
                  </a:cubicBezTo>
                  <a:cubicBezTo>
                    <a:pt x="0" y="36"/>
                    <a:pt x="36" y="0"/>
                    <a:pt x="80" y="0"/>
                  </a:cubicBezTo>
                  <a:cubicBezTo>
                    <a:pt x="1042" y="0"/>
                    <a:pt x="1042" y="0"/>
                    <a:pt x="1042" y="0"/>
                  </a:cubicBezTo>
                  <a:cubicBezTo>
                    <a:pt x="1086" y="0"/>
                    <a:pt x="1122" y="36"/>
                    <a:pt x="1122" y="80"/>
                  </a:cubicBezTo>
                  <a:cubicBezTo>
                    <a:pt x="1122" y="1043"/>
                    <a:pt x="1122" y="1043"/>
                    <a:pt x="1122" y="1043"/>
                  </a:cubicBezTo>
                  <a:cubicBezTo>
                    <a:pt x="1122" y="1087"/>
                    <a:pt x="1086" y="1123"/>
                    <a:pt x="1042" y="112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45" name="PA-任意多边形 6"/>
            <p:cNvSpPr/>
            <p:nvPr>
              <p:custDataLst>
                <p:tags r:id="rId8"/>
              </p:custDataLst>
            </p:nvPr>
          </p:nvSpPr>
          <p:spPr bwMode="auto">
            <a:xfrm>
              <a:off x="10652" y="5160"/>
              <a:ext cx="2417" cy="2413"/>
            </a:xfrm>
            <a:custGeom>
              <a:avLst/>
              <a:gdLst>
                <a:gd name="T0" fmla="*/ 1635 w 1715"/>
                <a:gd name="T1" fmla="*/ 1715 h 1715"/>
                <a:gd name="T2" fmla="*/ 80 w 1715"/>
                <a:gd name="T3" fmla="*/ 1715 h 1715"/>
                <a:gd name="T4" fmla="*/ 0 w 1715"/>
                <a:gd name="T5" fmla="*/ 1635 h 1715"/>
                <a:gd name="T6" fmla="*/ 0 w 1715"/>
                <a:gd name="T7" fmla="*/ 80 h 1715"/>
                <a:gd name="T8" fmla="*/ 80 w 1715"/>
                <a:gd name="T9" fmla="*/ 0 h 1715"/>
                <a:gd name="T10" fmla="*/ 1635 w 1715"/>
                <a:gd name="T11" fmla="*/ 0 h 1715"/>
                <a:gd name="T12" fmla="*/ 1715 w 1715"/>
                <a:gd name="T13" fmla="*/ 80 h 1715"/>
                <a:gd name="T14" fmla="*/ 1715 w 1715"/>
                <a:gd name="T15" fmla="*/ 1635 h 1715"/>
                <a:gd name="T16" fmla="*/ 1635 w 1715"/>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5" h="1715">
                  <a:moveTo>
                    <a:pt x="1635" y="1715"/>
                  </a:moveTo>
                  <a:cubicBezTo>
                    <a:pt x="80" y="1715"/>
                    <a:pt x="80" y="1715"/>
                    <a:pt x="80" y="1715"/>
                  </a:cubicBezTo>
                  <a:cubicBezTo>
                    <a:pt x="36" y="1715"/>
                    <a:pt x="0" y="1679"/>
                    <a:pt x="0" y="1635"/>
                  </a:cubicBezTo>
                  <a:cubicBezTo>
                    <a:pt x="0" y="80"/>
                    <a:pt x="0" y="80"/>
                    <a:pt x="0" y="80"/>
                  </a:cubicBezTo>
                  <a:cubicBezTo>
                    <a:pt x="0" y="36"/>
                    <a:pt x="36" y="0"/>
                    <a:pt x="80" y="0"/>
                  </a:cubicBezTo>
                  <a:cubicBezTo>
                    <a:pt x="1635" y="0"/>
                    <a:pt x="1635" y="0"/>
                    <a:pt x="1635" y="0"/>
                  </a:cubicBezTo>
                  <a:cubicBezTo>
                    <a:pt x="1679" y="0"/>
                    <a:pt x="1715" y="36"/>
                    <a:pt x="1715" y="80"/>
                  </a:cubicBezTo>
                  <a:cubicBezTo>
                    <a:pt x="1715" y="1635"/>
                    <a:pt x="1715" y="1635"/>
                    <a:pt x="1715" y="1635"/>
                  </a:cubicBezTo>
                  <a:cubicBezTo>
                    <a:pt x="1715" y="1679"/>
                    <a:pt x="1679" y="1715"/>
                    <a:pt x="1635" y="171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46" name="PA-任意多边形 7"/>
            <p:cNvSpPr/>
            <p:nvPr>
              <p:custDataLst>
                <p:tags r:id="rId9"/>
              </p:custDataLst>
            </p:nvPr>
          </p:nvSpPr>
          <p:spPr bwMode="auto">
            <a:xfrm>
              <a:off x="11975" y="2314"/>
              <a:ext cx="1089" cy="1087"/>
            </a:xfrm>
            <a:custGeom>
              <a:avLst/>
              <a:gdLst>
                <a:gd name="T0" fmla="*/ 693 w 773"/>
                <a:gd name="T1" fmla="*/ 773 h 773"/>
                <a:gd name="T2" fmla="*/ 80 w 773"/>
                <a:gd name="T3" fmla="*/ 773 h 773"/>
                <a:gd name="T4" fmla="*/ 0 w 773"/>
                <a:gd name="T5" fmla="*/ 693 h 773"/>
                <a:gd name="T6" fmla="*/ 0 w 773"/>
                <a:gd name="T7" fmla="*/ 80 h 773"/>
                <a:gd name="T8" fmla="*/ 80 w 773"/>
                <a:gd name="T9" fmla="*/ 0 h 773"/>
                <a:gd name="T10" fmla="*/ 693 w 773"/>
                <a:gd name="T11" fmla="*/ 0 h 773"/>
                <a:gd name="T12" fmla="*/ 773 w 773"/>
                <a:gd name="T13" fmla="*/ 80 h 773"/>
                <a:gd name="T14" fmla="*/ 773 w 773"/>
                <a:gd name="T15" fmla="*/ 693 h 773"/>
                <a:gd name="T16" fmla="*/ 693 w 773"/>
                <a:gd name="T17" fmla="*/ 77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773">
                  <a:moveTo>
                    <a:pt x="693" y="773"/>
                  </a:moveTo>
                  <a:cubicBezTo>
                    <a:pt x="80" y="773"/>
                    <a:pt x="80" y="773"/>
                    <a:pt x="80" y="773"/>
                  </a:cubicBezTo>
                  <a:cubicBezTo>
                    <a:pt x="36" y="773"/>
                    <a:pt x="0" y="737"/>
                    <a:pt x="0" y="693"/>
                  </a:cubicBezTo>
                  <a:cubicBezTo>
                    <a:pt x="0" y="80"/>
                    <a:pt x="0" y="80"/>
                    <a:pt x="0" y="80"/>
                  </a:cubicBezTo>
                  <a:cubicBezTo>
                    <a:pt x="0" y="36"/>
                    <a:pt x="36" y="0"/>
                    <a:pt x="80" y="0"/>
                  </a:cubicBezTo>
                  <a:cubicBezTo>
                    <a:pt x="693" y="0"/>
                    <a:pt x="693" y="0"/>
                    <a:pt x="693" y="0"/>
                  </a:cubicBezTo>
                  <a:cubicBezTo>
                    <a:pt x="737" y="0"/>
                    <a:pt x="773" y="36"/>
                    <a:pt x="773" y="80"/>
                  </a:cubicBezTo>
                  <a:cubicBezTo>
                    <a:pt x="773" y="693"/>
                    <a:pt x="773" y="693"/>
                    <a:pt x="773" y="693"/>
                  </a:cubicBezTo>
                  <a:cubicBezTo>
                    <a:pt x="773" y="737"/>
                    <a:pt x="737" y="773"/>
                    <a:pt x="693" y="77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47" name="PA-任意多边形 8"/>
            <p:cNvSpPr/>
            <p:nvPr>
              <p:custDataLst>
                <p:tags r:id="rId10"/>
              </p:custDataLst>
            </p:nvPr>
          </p:nvSpPr>
          <p:spPr bwMode="auto">
            <a:xfrm>
              <a:off x="13590" y="2455"/>
              <a:ext cx="1087" cy="1085"/>
            </a:xfrm>
            <a:custGeom>
              <a:avLst/>
              <a:gdLst>
                <a:gd name="T0" fmla="*/ 692 w 772"/>
                <a:gd name="T1" fmla="*/ 772 h 772"/>
                <a:gd name="T2" fmla="*/ 80 w 772"/>
                <a:gd name="T3" fmla="*/ 772 h 772"/>
                <a:gd name="T4" fmla="*/ 0 w 772"/>
                <a:gd name="T5" fmla="*/ 692 h 772"/>
                <a:gd name="T6" fmla="*/ 0 w 772"/>
                <a:gd name="T7" fmla="*/ 80 h 772"/>
                <a:gd name="T8" fmla="*/ 80 w 772"/>
                <a:gd name="T9" fmla="*/ 0 h 772"/>
                <a:gd name="T10" fmla="*/ 692 w 772"/>
                <a:gd name="T11" fmla="*/ 0 h 772"/>
                <a:gd name="T12" fmla="*/ 772 w 772"/>
                <a:gd name="T13" fmla="*/ 80 h 772"/>
                <a:gd name="T14" fmla="*/ 772 w 772"/>
                <a:gd name="T15" fmla="*/ 692 h 772"/>
                <a:gd name="T16" fmla="*/ 692 w 772"/>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772">
                  <a:moveTo>
                    <a:pt x="692" y="772"/>
                  </a:moveTo>
                  <a:cubicBezTo>
                    <a:pt x="80" y="772"/>
                    <a:pt x="80" y="772"/>
                    <a:pt x="80" y="772"/>
                  </a:cubicBezTo>
                  <a:cubicBezTo>
                    <a:pt x="36" y="772"/>
                    <a:pt x="0" y="736"/>
                    <a:pt x="0" y="692"/>
                  </a:cubicBezTo>
                  <a:cubicBezTo>
                    <a:pt x="0" y="80"/>
                    <a:pt x="0" y="80"/>
                    <a:pt x="0" y="80"/>
                  </a:cubicBezTo>
                  <a:cubicBezTo>
                    <a:pt x="0" y="36"/>
                    <a:pt x="36" y="0"/>
                    <a:pt x="80" y="0"/>
                  </a:cubicBezTo>
                  <a:cubicBezTo>
                    <a:pt x="692" y="0"/>
                    <a:pt x="692" y="0"/>
                    <a:pt x="692" y="0"/>
                  </a:cubicBezTo>
                  <a:cubicBezTo>
                    <a:pt x="736" y="0"/>
                    <a:pt x="772" y="36"/>
                    <a:pt x="772" y="80"/>
                  </a:cubicBezTo>
                  <a:cubicBezTo>
                    <a:pt x="772" y="692"/>
                    <a:pt x="772" y="692"/>
                    <a:pt x="772" y="692"/>
                  </a:cubicBezTo>
                  <a:cubicBezTo>
                    <a:pt x="772" y="736"/>
                    <a:pt x="736" y="772"/>
                    <a:pt x="692" y="77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48" name="PA-任意多边形 9"/>
            <p:cNvSpPr/>
            <p:nvPr>
              <p:custDataLst>
                <p:tags r:id="rId11"/>
              </p:custDataLst>
            </p:nvPr>
          </p:nvSpPr>
          <p:spPr bwMode="auto">
            <a:xfrm>
              <a:off x="13156" y="5300"/>
              <a:ext cx="1328" cy="1327"/>
            </a:xfrm>
            <a:custGeom>
              <a:avLst/>
              <a:gdLst>
                <a:gd name="T0" fmla="*/ 863 w 943"/>
                <a:gd name="T1" fmla="*/ 943 h 943"/>
                <a:gd name="T2" fmla="*/ 80 w 943"/>
                <a:gd name="T3" fmla="*/ 943 h 943"/>
                <a:gd name="T4" fmla="*/ 0 w 943"/>
                <a:gd name="T5" fmla="*/ 863 h 943"/>
                <a:gd name="T6" fmla="*/ 0 w 943"/>
                <a:gd name="T7" fmla="*/ 80 h 943"/>
                <a:gd name="T8" fmla="*/ 80 w 943"/>
                <a:gd name="T9" fmla="*/ 0 h 943"/>
                <a:gd name="T10" fmla="*/ 863 w 943"/>
                <a:gd name="T11" fmla="*/ 0 h 943"/>
                <a:gd name="T12" fmla="*/ 943 w 943"/>
                <a:gd name="T13" fmla="*/ 80 h 943"/>
                <a:gd name="T14" fmla="*/ 943 w 943"/>
                <a:gd name="T15" fmla="*/ 863 h 943"/>
                <a:gd name="T16" fmla="*/ 863 w 943"/>
                <a:gd name="T17" fmla="*/ 94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943">
                  <a:moveTo>
                    <a:pt x="863" y="943"/>
                  </a:moveTo>
                  <a:cubicBezTo>
                    <a:pt x="80" y="943"/>
                    <a:pt x="80" y="943"/>
                    <a:pt x="80" y="943"/>
                  </a:cubicBezTo>
                  <a:cubicBezTo>
                    <a:pt x="36" y="943"/>
                    <a:pt x="0" y="907"/>
                    <a:pt x="0" y="863"/>
                  </a:cubicBezTo>
                  <a:cubicBezTo>
                    <a:pt x="0" y="80"/>
                    <a:pt x="0" y="80"/>
                    <a:pt x="0" y="80"/>
                  </a:cubicBezTo>
                  <a:cubicBezTo>
                    <a:pt x="0" y="36"/>
                    <a:pt x="36" y="0"/>
                    <a:pt x="80" y="0"/>
                  </a:cubicBezTo>
                  <a:cubicBezTo>
                    <a:pt x="863" y="0"/>
                    <a:pt x="863" y="0"/>
                    <a:pt x="863" y="0"/>
                  </a:cubicBezTo>
                  <a:cubicBezTo>
                    <a:pt x="907" y="0"/>
                    <a:pt x="943" y="36"/>
                    <a:pt x="943" y="80"/>
                  </a:cubicBezTo>
                  <a:cubicBezTo>
                    <a:pt x="943" y="863"/>
                    <a:pt x="943" y="863"/>
                    <a:pt x="943" y="863"/>
                  </a:cubicBezTo>
                  <a:cubicBezTo>
                    <a:pt x="943" y="907"/>
                    <a:pt x="907" y="943"/>
                    <a:pt x="863" y="94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49" name="PA-任意多边形 10"/>
            <p:cNvSpPr/>
            <p:nvPr>
              <p:custDataLst>
                <p:tags r:id="rId12"/>
              </p:custDataLst>
            </p:nvPr>
          </p:nvSpPr>
          <p:spPr bwMode="auto">
            <a:xfrm>
              <a:off x="11594" y="7660"/>
              <a:ext cx="1502" cy="1500"/>
            </a:xfrm>
            <a:custGeom>
              <a:avLst/>
              <a:gdLst>
                <a:gd name="T0" fmla="*/ 986 w 1066"/>
                <a:gd name="T1" fmla="*/ 1066 h 1066"/>
                <a:gd name="T2" fmla="*/ 80 w 1066"/>
                <a:gd name="T3" fmla="*/ 1066 h 1066"/>
                <a:gd name="T4" fmla="*/ 0 w 1066"/>
                <a:gd name="T5" fmla="*/ 986 h 1066"/>
                <a:gd name="T6" fmla="*/ 0 w 1066"/>
                <a:gd name="T7" fmla="*/ 80 h 1066"/>
                <a:gd name="T8" fmla="*/ 80 w 1066"/>
                <a:gd name="T9" fmla="*/ 0 h 1066"/>
                <a:gd name="T10" fmla="*/ 986 w 1066"/>
                <a:gd name="T11" fmla="*/ 0 h 1066"/>
                <a:gd name="T12" fmla="*/ 1066 w 1066"/>
                <a:gd name="T13" fmla="*/ 80 h 1066"/>
                <a:gd name="T14" fmla="*/ 1066 w 1066"/>
                <a:gd name="T15" fmla="*/ 986 h 1066"/>
                <a:gd name="T16" fmla="*/ 986 w 1066"/>
                <a:gd name="T17"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6" h="1066">
                  <a:moveTo>
                    <a:pt x="986" y="1066"/>
                  </a:moveTo>
                  <a:cubicBezTo>
                    <a:pt x="80" y="1066"/>
                    <a:pt x="80" y="1066"/>
                    <a:pt x="80" y="1066"/>
                  </a:cubicBezTo>
                  <a:cubicBezTo>
                    <a:pt x="36" y="1066"/>
                    <a:pt x="0" y="1030"/>
                    <a:pt x="0" y="986"/>
                  </a:cubicBezTo>
                  <a:cubicBezTo>
                    <a:pt x="0" y="80"/>
                    <a:pt x="0" y="80"/>
                    <a:pt x="0" y="80"/>
                  </a:cubicBezTo>
                  <a:cubicBezTo>
                    <a:pt x="0" y="36"/>
                    <a:pt x="36" y="0"/>
                    <a:pt x="80" y="0"/>
                  </a:cubicBezTo>
                  <a:cubicBezTo>
                    <a:pt x="986" y="0"/>
                    <a:pt x="986" y="0"/>
                    <a:pt x="986" y="0"/>
                  </a:cubicBezTo>
                  <a:cubicBezTo>
                    <a:pt x="1030" y="0"/>
                    <a:pt x="1066" y="36"/>
                    <a:pt x="1066" y="80"/>
                  </a:cubicBezTo>
                  <a:cubicBezTo>
                    <a:pt x="1066" y="986"/>
                    <a:pt x="1066" y="986"/>
                    <a:pt x="1066" y="986"/>
                  </a:cubicBezTo>
                  <a:cubicBezTo>
                    <a:pt x="1066" y="1030"/>
                    <a:pt x="1030" y="1066"/>
                    <a:pt x="986" y="106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0" name="PA-任意多边形 11"/>
            <p:cNvSpPr/>
            <p:nvPr>
              <p:custDataLst>
                <p:tags r:id="rId13"/>
              </p:custDataLst>
            </p:nvPr>
          </p:nvSpPr>
          <p:spPr bwMode="auto">
            <a:xfrm>
              <a:off x="14116" y="6960"/>
              <a:ext cx="1936" cy="1934"/>
            </a:xfrm>
            <a:custGeom>
              <a:avLst/>
              <a:gdLst>
                <a:gd name="T0" fmla="*/ 1294 w 1374"/>
                <a:gd name="T1" fmla="*/ 1374 h 1374"/>
                <a:gd name="T2" fmla="*/ 80 w 1374"/>
                <a:gd name="T3" fmla="*/ 1374 h 1374"/>
                <a:gd name="T4" fmla="*/ 0 w 1374"/>
                <a:gd name="T5" fmla="*/ 1294 h 1374"/>
                <a:gd name="T6" fmla="*/ 0 w 1374"/>
                <a:gd name="T7" fmla="*/ 80 h 1374"/>
                <a:gd name="T8" fmla="*/ 80 w 1374"/>
                <a:gd name="T9" fmla="*/ 0 h 1374"/>
                <a:gd name="T10" fmla="*/ 1294 w 1374"/>
                <a:gd name="T11" fmla="*/ 0 h 1374"/>
                <a:gd name="T12" fmla="*/ 1374 w 1374"/>
                <a:gd name="T13" fmla="*/ 80 h 1374"/>
                <a:gd name="T14" fmla="*/ 1374 w 1374"/>
                <a:gd name="T15" fmla="*/ 1294 h 1374"/>
                <a:gd name="T16" fmla="*/ 1294 w 1374"/>
                <a:gd name="T17" fmla="*/ 137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4" h="1374">
                  <a:moveTo>
                    <a:pt x="1294" y="1374"/>
                  </a:moveTo>
                  <a:cubicBezTo>
                    <a:pt x="80" y="1374"/>
                    <a:pt x="80" y="1374"/>
                    <a:pt x="80" y="1374"/>
                  </a:cubicBezTo>
                  <a:cubicBezTo>
                    <a:pt x="36" y="1374"/>
                    <a:pt x="0" y="1338"/>
                    <a:pt x="0" y="1294"/>
                  </a:cubicBezTo>
                  <a:cubicBezTo>
                    <a:pt x="0" y="80"/>
                    <a:pt x="0" y="80"/>
                    <a:pt x="0" y="80"/>
                  </a:cubicBezTo>
                  <a:cubicBezTo>
                    <a:pt x="0" y="36"/>
                    <a:pt x="36" y="0"/>
                    <a:pt x="80" y="0"/>
                  </a:cubicBezTo>
                  <a:cubicBezTo>
                    <a:pt x="1294" y="0"/>
                    <a:pt x="1294" y="0"/>
                    <a:pt x="1294" y="0"/>
                  </a:cubicBezTo>
                  <a:cubicBezTo>
                    <a:pt x="1338" y="0"/>
                    <a:pt x="1374" y="36"/>
                    <a:pt x="1374" y="80"/>
                  </a:cubicBezTo>
                  <a:cubicBezTo>
                    <a:pt x="1374" y="1294"/>
                    <a:pt x="1374" y="1294"/>
                    <a:pt x="1374" y="1294"/>
                  </a:cubicBezTo>
                  <a:cubicBezTo>
                    <a:pt x="1374" y="1338"/>
                    <a:pt x="1338" y="1374"/>
                    <a:pt x="1294" y="137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1" name="PA-任意多边形 12"/>
            <p:cNvSpPr/>
            <p:nvPr>
              <p:custDataLst>
                <p:tags r:id="rId14"/>
              </p:custDataLst>
            </p:nvPr>
          </p:nvSpPr>
          <p:spPr bwMode="auto">
            <a:xfrm>
              <a:off x="16338" y="1840"/>
              <a:ext cx="841" cy="841"/>
            </a:xfrm>
            <a:custGeom>
              <a:avLst/>
              <a:gdLst>
                <a:gd name="T0" fmla="*/ 517 w 597"/>
                <a:gd name="T1" fmla="*/ 597 h 597"/>
                <a:gd name="T2" fmla="*/ 80 w 597"/>
                <a:gd name="T3" fmla="*/ 597 h 597"/>
                <a:gd name="T4" fmla="*/ 0 w 597"/>
                <a:gd name="T5" fmla="*/ 517 h 597"/>
                <a:gd name="T6" fmla="*/ 0 w 597"/>
                <a:gd name="T7" fmla="*/ 80 h 597"/>
                <a:gd name="T8" fmla="*/ 80 w 597"/>
                <a:gd name="T9" fmla="*/ 0 h 597"/>
                <a:gd name="T10" fmla="*/ 517 w 597"/>
                <a:gd name="T11" fmla="*/ 0 h 597"/>
                <a:gd name="T12" fmla="*/ 597 w 597"/>
                <a:gd name="T13" fmla="*/ 80 h 597"/>
                <a:gd name="T14" fmla="*/ 597 w 597"/>
                <a:gd name="T15" fmla="*/ 517 h 597"/>
                <a:gd name="T16" fmla="*/ 517 w 597"/>
                <a:gd name="T1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7">
                  <a:moveTo>
                    <a:pt x="517" y="597"/>
                  </a:moveTo>
                  <a:cubicBezTo>
                    <a:pt x="80" y="597"/>
                    <a:pt x="80" y="597"/>
                    <a:pt x="80" y="597"/>
                  </a:cubicBezTo>
                  <a:cubicBezTo>
                    <a:pt x="36" y="597"/>
                    <a:pt x="0" y="561"/>
                    <a:pt x="0" y="517"/>
                  </a:cubicBezTo>
                  <a:cubicBezTo>
                    <a:pt x="0" y="80"/>
                    <a:pt x="0" y="80"/>
                    <a:pt x="0" y="80"/>
                  </a:cubicBezTo>
                  <a:cubicBezTo>
                    <a:pt x="0" y="36"/>
                    <a:pt x="36" y="0"/>
                    <a:pt x="80" y="0"/>
                  </a:cubicBezTo>
                  <a:cubicBezTo>
                    <a:pt x="517" y="0"/>
                    <a:pt x="517" y="0"/>
                    <a:pt x="517" y="0"/>
                  </a:cubicBezTo>
                  <a:cubicBezTo>
                    <a:pt x="561" y="0"/>
                    <a:pt x="597" y="36"/>
                    <a:pt x="597" y="80"/>
                  </a:cubicBezTo>
                  <a:cubicBezTo>
                    <a:pt x="597" y="517"/>
                    <a:pt x="597" y="517"/>
                    <a:pt x="597" y="517"/>
                  </a:cubicBezTo>
                  <a:cubicBezTo>
                    <a:pt x="597" y="561"/>
                    <a:pt x="561" y="597"/>
                    <a:pt x="517" y="5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2" name="PA-任意多边形 13"/>
            <p:cNvSpPr/>
            <p:nvPr>
              <p:custDataLst>
                <p:tags r:id="rId15"/>
              </p:custDataLst>
            </p:nvPr>
          </p:nvSpPr>
          <p:spPr bwMode="auto">
            <a:xfrm>
              <a:off x="14810" y="4334"/>
              <a:ext cx="860" cy="860"/>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3" name="PA-任意多边形 14"/>
            <p:cNvSpPr/>
            <p:nvPr>
              <p:custDataLst>
                <p:tags r:id="rId16"/>
              </p:custDataLst>
            </p:nvPr>
          </p:nvSpPr>
          <p:spPr bwMode="auto">
            <a:xfrm>
              <a:off x="10560" y="4193"/>
              <a:ext cx="860" cy="863"/>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4" name="PA-任意多边形 15"/>
            <p:cNvSpPr/>
            <p:nvPr>
              <p:custDataLst>
                <p:tags r:id="rId17"/>
              </p:custDataLst>
            </p:nvPr>
          </p:nvSpPr>
          <p:spPr bwMode="auto">
            <a:xfrm>
              <a:off x="9692" y="5160"/>
              <a:ext cx="860" cy="860"/>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5" name="PA-任意多边形 16"/>
            <p:cNvSpPr/>
            <p:nvPr>
              <p:custDataLst>
                <p:tags r:id="rId18"/>
              </p:custDataLst>
            </p:nvPr>
          </p:nvSpPr>
          <p:spPr bwMode="auto">
            <a:xfrm>
              <a:off x="13156" y="6734"/>
              <a:ext cx="860" cy="860"/>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6" name="PA-任意多边形 17"/>
            <p:cNvSpPr/>
            <p:nvPr>
              <p:custDataLst>
                <p:tags r:id="rId19"/>
              </p:custDataLst>
            </p:nvPr>
          </p:nvSpPr>
          <p:spPr bwMode="auto">
            <a:xfrm>
              <a:off x="16125" y="6966"/>
              <a:ext cx="860" cy="863"/>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7" name="PA-任意多边形 18"/>
            <p:cNvSpPr/>
            <p:nvPr>
              <p:custDataLst>
                <p:tags r:id="rId20"/>
              </p:custDataLst>
            </p:nvPr>
          </p:nvSpPr>
          <p:spPr bwMode="auto">
            <a:xfrm>
              <a:off x="10652" y="7660"/>
              <a:ext cx="863" cy="85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8" name="PA-任意多边形 19"/>
            <p:cNvSpPr/>
            <p:nvPr>
              <p:custDataLst>
                <p:tags r:id="rId21"/>
              </p:custDataLst>
            </p:nvPr>
          </p:nvSpPr>
          <p:spPr bwMode="auto">
            <a:xfrm>
              <a:off x="9792" y="8552"/>
              <a:ext cx="860" cy="860"/>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59" name="PA-任意多边形 20"/>
            <p:cNvSpPr/>
            <p:nvPr>
              <p:custDataLst>
                <p:tags r:id="rId22"/>
              </p:custDataLst>
            </p:nvPr>
          </p:nvSpPr>
          <p:spPr bwMode="auto">
            <a:xfrm>
              <a:off x="14804" y="2681"/>
              <a:ext cx="1561" cy="1561"/>
            </a:xfrm>
            <a:custGeom>
              <a:avLst/>
              <a:gdLst>
                <a:gd name="T0" fmla="*/ 1029 w 1109"/>
                <a:gd name="T1" fmla="*/ 1109 h 1109"/>
                <a:gd name="T2" fmla="*/ 80 w 1109"/>
                <a:gd name="T3" fmla="*/ 1109 h 1109"/>
                <a:gd name="T4" fmla="*/ 0 w 1109"/>
                <a:gd name="T5" fmla="*/ 1029 h 1109"/>
                <a:gd name="T6" fmla="*/ 0 w 1109"/>
                <a:gd name="T7" fmla="*/ 80 h 1109"/>
                <a:gd name="T8" fmla="*/ 80 w 1109"/>
                <a:gd name="T9" fmla="*/ 0 h 1109"/>
                <a:gd name="T10" fmla="*/ 1029 w 1109"/>
                <a:gd name="T11" fmla="*/ 0 h 1109"/>
                <a:gd name="T12" fmla="*/ 1109 w 1109"/>
                <a:gd name="T13" fmla="*/ 80 h 1109"/>
                <a:gd name="T14" fmla="*/ 1109 w 1109"/>
                <a:gd name="T15" fmla="*/ 1029 h 1109"/>
                <a:gd name="T16" fmla="*/ 1029 w 1109"/>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9">
                  <a:moveTo>
                    <a:pt x="1029" y="1109"/>
                  </a:moveTo>
                  <a:cubicBezTo>
                    <a:pt x="80" y="1109"/>
                    <a:pt x="80" y="1109"/>
                    <a:pt x="80" y="1109"/>
                  </a:cubicBezTo>
                  <a:cubicBezTo>
                    <a:pt x="36" y="1109"/>
                    <a:pt x="0" y="1073"/>
                    <a:pt x="0" y="1029"/>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9"/>
                    <a:pt x="1109" y="1029"/>
                    <a:pt x="1109" y="1029"/>
                  </a:cubicBezTo>
                  <a:cubicBezTo>
                    <a:pt x="1109" y="1073"/>
                    <a:pt x="1073" y="1109"/>
                    <a:pt x="1029"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60" name="PA-任意多边形 21"/>
            <p:cNvSpPr/>
            <p:nvPr>
              <p:custDataLst>
                <p:tags r:id="rId23"/>
              </p:custDataLst>
            </p:nvPr>
          </p:nvSpPr>
          <p:spPr bwMode="auto">
            <a:xfrm>
              <a:off x="13156" y="3640"/>
              <a:ext cx="1561" cy="1561"/>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61" name="PA-任意多边形 22"/>
            <p:cNvSpPr/>
            <p:nvPr>
              <p:custDataLst>
                <p:tags r:id="rId24"/>
              </p:custDataLst>
            </p:nvPr>
          </p:nvSpPr>
          <p:spPr bwMode="auto">
            <a:xfrm>
              <a:off x="14583" y="5300"/>
              <a:ext cx="1561" cy="1561"/>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462" name="PA-任意多边形 23"/>
            <p:cNvSpPr/>
            <p:nvPr>
              <p:custDataLst>
                <p:tags r:id="rId25"/>
              </p:custDataLst>
            </p:nvPr>
          </p:nvSpPr>
          <p:spPr bwMode="auto">
            <a:xfrm>
              <a:off x="11514" y="3500"/>
              <a:ext cx="1561" cy="1561"/>
            </a:xfrm>
            <a:custGeom>
              <a:avLst/>
              <a:gdLst>
                <a:gd name="T0" fmla="*/ 1029 w 1109"/>
                <a:gd name="T1" fmla="*/ 1108 h 1108"/>
                <a:gd name="T2" fmla="*/ 80 w 1109"/>
                <a:gd name="T3" fmla="*/ 1108 h 1108"/>
                <a:gd name="T4" fmla="*/ 0 w 1109"/>
                <a:gd name="T5" fmla="*/ 1028 h 1108"/>
                <a:gd name="T6" fmla="*/ 0 w 1109"/>
                <a:gd name="T7" fmla="*/ 80 h 1108"/>
                <a:gd name="T8" fmla="*/ 80 w 1109"/>
                <a:gd name="T9" fmla="*/ 0 h 1108"/>
                <a:gd name="T10" fmla="*/ 1029 w 1109"/>
                <a:gd name="T11" fmla="*/ 0 h 1108"/>
                <a:gd name="T12" fmla="*/ 1109 w 1109"/>
                <a:gd name="T13" fmla="*/ 80 h 1108"/>
                <a:gd name="T14" fmla="*/ 1109 w 1109"/>
                <a:gd name="T15" fmla="*/ 1028 h 1108"/>
                <a:gd name="T16" fmla="*/ 1029 w 1109"/>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8">
                  <a:moveTo>
                    <a:pt x="1029" y="1108"/>
                  </a:moveTo>
                  <a:cubicBezTo>
                    <a:pt x="80" y="1108"/>
                    <a:pt x="80" y="1108"/>
                    <a:pt x="80" y="1108"/>
                  </a:cubicBezTo>
                  <a:cubicBezTo>
                    <a:pt x="36" y="1108"/>
                    <a:pt x="0" y="1072"/>
                    <a:pt x="0" y="1028"/>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8"/>
                    <a:pt x="1109" y="1028"/>
                    <a:pt x="1109" y="1028"/>
                  </a:cubicBezTo>
                  <a:cubicBezTo>
                    <a:pt x="1109" y="1072"/>
                    <a:pt x="1073" y="1108"/>
                    <a:pt x="1029" y="110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542" name="PA-圆角矩形 1541"/>
            <p:cNvSpPr/>
            <p:nvPr>
              <p:custDataLst>
                <p:tags r:id="rId26"/>
              </p:custDataLst>
            </p:nvPr>
          </p:nvSpPr>
          <p:spPr>
            <a:xfrm>
              <a:off x="10059" y="1783"/>
              <a:ext cx="1582" cy="1582"/>
            </a:xfrm>
            <a:prstGeom prst="roundRect">
              <a:avLst>
                <a:gd name="adj" fmla="val 7125"/>
              </a:avLst>
            </a:prstGeom>
            <a:blipFill dpi="0" rotWithShape="0">
              <a:blip r:embed="rId65" cstate="screen"/>
              <a:srcRect/>
              <a:stretch>
                <a:fillRect l="-387000" t="-113000" r="-727000" b="-470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3" name="PA-圆角矩形 1542"/>
            <p:cNvSpPr/>
            <p:nvPr>
              <p:custDataLst>
                <p:tags r:id="rId27"/>
              </p:custDataLst>
            </p:nvPr>
          </p:nvSpPr>
          <p:spPr>
            <a:xfrm>
              <a:off x="10753" y="4933"/>
              <a:ext cx="2416" cy="2416"/>
            </a:xfrm>
            <a:prstGeom prst="roundRect">
              <a:avLst>
                <a:gd name="adj" fmla="val 4665"/>
              </a:avLst>
            </a:prstGeom>
            <a:blipFill dpi="0" rotWithShape="0">
              <a:blip r:embed="rId65" cstate="screen"/>
              <a:srcRect/>
              <a:stretch>
                <a:fillRect l="-282000" t="-204000" r="-413000" b="-143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4" name="PA-圆角矩形 1543"/>
            <p:cNvSpPr/>
            <p:nvPr>
              <p:custDataLst>
                <p:tags r:id="rId28"/>
              </p:custDataLst>
            </p:nvPr>
          </p:nvSpPr>
          <p:spPr>
            <a:xfrm>
              <a:off x="12074" y="2084"/>
              <a:ext cx="1087" cy="1087"/>
            </a:xfrm>
            <a:prstGeom prst="roundRect">
              <a:avLst>
                <a:gd name="adj" fmla="val 10359"/>
              </a:avLst>
            </a:prstGeom>
            <a:blipFill dpi="0" rotWithShape="0">
              <a:blip r:embed="rId65" cstate="screen"/>
              <a:srcRect/>
              <a:stretch>
                <a:fillRect l="-749000" t="-192000" r="-918000" b="-70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5" name="PA-圆角矩形 1544"/>
            <p:cNvSpPr/>
            <p:nvPr>
              <p:custDataLst>
                <p:tags r:id="rId29"/>
              </p:custDataLst>
            </p:nvPr>
          </p:nvSpPr>
          <p:spPr>
            <a:xfrm>
              <a:off x="13688" y="2224"/>
              <a:ext cx="1087" cy="1087"/>
            </a:xfrm>
            <a:prstGeom prst="roundRect">
              <a:avLst>
                <a:gd name="adj" fmla="val 10359"/>
              </a:avLst>
            </a:prstGeom>
            <a:blipFill dpi="0" rotWithShape="0">
              <a:blip r:embed="rId65" cstate="screen"/>
              <a:srcRect/>
              <a:stretch>
                <a:fillRect l="-898000" t="-205000" r="-770000" b="-689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6" name="PA-圆角矩形 1545"/>
            <p:cNvSpPr/>
            <p:nvPr>
              <p:custDataLst>
                <p:tags r:id="rId30"/>
              </p:custDataLst>
            </p:nvPr>
          </p:nvSpPr>
          <p:spPr>
            <a:xfrm>
              <a:off x="13254" y="5073"/>
              <a:ext cx="1328" cy="1328"/>
            </a:xfrm>
            <a:prstGeom prst="roundRect">
              <a:avLst>
                <a:gd name="adj" fmla="val 8485"/>
              </a:avLst>
            </a:prstGeom>
            <a:blipFill dpi="0" rotWithShape="0">
              <a:blip r:embed="rId65" cstate="screen"/>
              <a:srcRect/>
              <a:stretch>
                <a:fillRect l="-702000" t="-382000" r="-644000" b="-33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7" name="PA-圆角矩形 1546"/>
            <p:cNvSpPr/>
            <p:nvPr>
              <p:custDataLst>
                <p:tags r:id="rId31"/>
              </p:custDataLst>
            </p:nvPr>
          </p:nvSpPr>
          <p:spPr>
            <a:xfrm>
              <a:off x="11693" y="7435"/>
              <a:ext cx="1501" cy="1501"/>
            </a:xfrm>
            <a:prstGeom prst="roundRect">
              <a:avLst>
                <a:gd name="adj" fmla="val 7505"/>
              </a:avLst>
            </a:prstGeom>
            <a:blipFill dpi="0" rotWithShape="0">
              <a:blip r:embed="rId65" cstate="screen"/>
              <a:srcRect/>
              <a:stretch>
                <a:fillRect l="-517000" t="-495000" r="-663000" b="-124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8" name="PA-圆角矩形 1547"/>
            <p:cNvSpPr/>
            <p:nvPr>
              <p:custDataLst>
                <p:tags r:id="rId32"/>
              </p:custDataLst>
            </p:nvPr>
          </p:nvSpPr>
          <p:spPr>
            <a:xfrm>
              <a:off x="14215" y="6735"/>
              <a:ext cx="1935" cy="1935"/>
            </a:xfrm>
            <a:prstGeom prst="roundRect">
              <a:avLst>
                <a:gd name="adj" fmla="val 5823"/>
              </a:avLst>
            </a:prstGeom>
            <a:blipFill dpi="0" rotWithShape="0">
              <a:blip r:embed="rId65" cstate="screen"/>
              <a:srcRect/>
              <a:stretch>
                <a:fillRect l="-532000" t="-348000" r="-361000" b="-110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9" name="PA-圆角矩形 1548"/>
            <p:cNvSpPr/>
            <p:nvPr>
              <p:custDataLst>
                <p:tags r:id="rId33"/>
              </p:custDataLst>
            </p:nvPr>
          </p:nvSpPr>
          <p:spPr>
            <a:xfrm>
              <a:off x="16437" y="1610"/>
              <a:ext cx="841" cy="841"/>
            </a:xfrm>
            <a:prstGeom prst="roundRect">
              <a:avLst>
                <a:gd name="adj" fmla="val 13401"/>
              </a:avLst>
            </a:prstGeom>
            <a:blipFill dpi="0" rotWithShape="0">
              <a:blip r:embed="rId65" cstate="screen"/>
              <a:srcRect/>
              <a:stretch>
                <a:fillRect l="-1487000" t="-192000" r="-697000" b="-993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0" name="PA-圆角矩形 1549"/>
            <p:cNvSpPr/>
            <p:nvPr>
              <p:custDataLst>
                <p:tags r:id="rId34"/>
              </p:custDataLst>
            </p:nvPr>
          </p:nvSpPr>
          <p:spPr>
            <a:xfrm>
              <a:off x="14909" y="4105"/>
              <a:ext cx="861" cy="861"/>
            </a:xfrm>
            <a:prstGeom prst="roundRect">
              <a:avLst>
                <a:gd name="adj" fmla="val 13090"/>
              </a:avLst>
            </a:prstGeom>
            <a:blipFill dpi="0" rotWithShape="0">
              <a:blip r:embed="rId65" cstate="screen"/>
              <a:srcRect/>
              <a:stretch>
                <a:fillRect l="-1275000" t="-477000" r="-856000" b="-678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1" name="PA-圆角矩形 1550"/>
            <p:cNvSpPr/>
            <p:nvPr>
              <p:custDataLst>
                <p:tags r:id="rId35"/>
              </p:custDataLst>
            </p:nvPr>
          </p:nvSpPr>
          <p:spPr>
            <a:xfrm>
              <a:off x="10659" y="3965"/>
              <a:ext cx="861" cy="861"/>
            </a:xfrm>
            <a:prstGeom prst="roundRect">
              <a:avLst>
                <a:gd name="adj" fmla="val 13090"/>
              </a:avLst>
            </a:prstGeom>
            <a:blipFill dpi="0" rotWithShape="0">
              <a:blip r:embed="rId65" cstate="screen"/>
              <a:srcRect/>
              <a:stretch>
                <a:fillRect l="-782000" t="-461000" r="-1350000" b="-694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2" name="PA-圆角矩形 1551"/>
            <p:cNvSpPr/>
            <p:nvPr>
              <p:custDataLst>
                <p:tags r:id="rId36"/>
              </p:custDataLst>
            </p:nvPr>
          </p:nvSpPr>
          <p:spPr>
            <a:xfrm>
              <a:off x="9792" y="4933"/>
              <a:ext cx="861" cy="861"/>
            </a:xfrm>
            <a:prstGeom prst="roundRect">
              <a:avLst>
                <a:gd name="adj" fmla="val 13090"/>
              </a:avLst>
            </a:prstGeom>
            <a:blipFill dpi="0" rotWithShape="0">
              <a:blip r:embed="rId65" cstate="screen"/>
              <a:srcRect/>
              <a:stretch>
                <a:fillRect l="-681000" t="-573000" r="-1450000" b="-58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3" name="PA-圆角矩形 1552"/>
            <p:cNvSpPr/>
            <p:nvPr>
              <p:custDataLst>
                <p:tags r:id="rId37"/>
              </p:custDataLst>
            </p:nvPr>
          </p:nvSpPr>
          <p:spPr>
            <a:xfrm>
              <a:off x="13254" y="6507"/>
              <a:ext cx="861" cy="861"/>
            </a:xfrm>
            <a:prstGeom prst="roundRect">
              <a:avLst>
                <a:gd name="adj" fmla="val 13090"/>
              </a:avLst>
            </a:prstGeom>
            <a:blipFill dpi="0" rotWithShape="0">
              <a:blip r:embed="rId65" cstate="screen"/>
              <a:srcRect/>
              <a:stretch>
                <a:fillRect l="-1083000" t="-756000" r="-1048000" b="-399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4" name="PA-圆角矩形 1553"/>
            <p:cNvSpPr/>
            <p:nvPr>
              <p:custDataLst>
                <p:tags r:id="rId38"/>
              </p:custDataLst>
            </p:nvPr>
          </p:nvSpPr>
          <p:spPr>
            <a:xfrm>
              <a:off x="16224" y="6741"/>
              <a:ext cx="861" cy="861"/>
            </a:xfrm>
            <a:prstGeom prst="roundRect">
              <a:avLst>
                <a:gd name="adj" fmla="val 13090"/>
              </a:avLst>
            </a:prstGeom>
            <a:blipFill dpi="0" rotWithShape="0">
              <a:blip r:embed="rId65" cstate="screen"/>
              <a:srcRect/>
              <a:stretch>
                <a:fillRect l="-1428000" t="-783000" r="-703000" b="-37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5" name="PA-圆角矩形 1554"/>
            <p:cNvSpPr/>
            <p:nvPr>
              <p:custDataLst>
                <p:tags r:id="rId39"/>
              </p:custDataLst>
            </p:nvPr>
          </p:nvSpPr>
          <p:spPr>
            <a:xfrm>
              <a:off x="10753" y="7435"/>
              <a:ext cx="861" cy="861"/>
            </a:xfrm>
            <a:prstGeom prst="roundRect">
              <a:avLst>
                <a:gd name="adj" fmla="val 13090"/>
              </a:avLst>
            </a:prstGeom>
            <a:blipFill dpi="0" rotWithShape="0">
              <a:blip r:embed="rId65" cstate="screen"/>
              <a:srcRect/>
              <a:stretch>
                <a:fillRect l="-792000" t="-863000" r="-1339000" b="-29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6" name="PA-圆角矩形 1555"/>
            <p:cNvSpPr/>
            <p:nvPr>
              <p:custDataLst>
                <p:tags r:id="rId40"/>
              </p:custDataLst>
            </p:nvPr>
          </p:nvSpPr>
          <p:spPr>
            <a:xfrm>
              <a:off x="9892" y="8329"/>
              <a:ext cx="861" cy="861"/>
            </a:xfrm>
            <a:prstGeom prst="roundRect">
              <a:avLst>
                <a:gd name="adj" fmla="val 13090"/>
              </a:avLst>
            </a:prstGeom>
            <a:blipFill dpi="0" rotWithShape="0">
              <a:blip r:embed="rId65" cstate="screen"/>
              <a:srcRect/>
              <a:stretch>
                <a:fillRect l="-692000" t="-967000" r="-1439000" b="-187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7" name="PA-圆角矩形 1556"/>
            <p:cNvSpPr/>
            <p:nvPr>
              <p:custDataLst>
                <p:tags r:id="rId41"/>
              </p:custDataLst>
            </p:nvPr>
          </p:nvSpPr>
          <p:spPr>
            <a:xfrm>
              <a:off x="14903" y="2451"/>
              <a:ext cx="1561" cy="1561"/>
            </a:xfrm>
            <a:prstGeom prst="roundRect">
              <a:avLst>
                <a:gd name="adj" fmla="val 7216"/>
              </a:avLst>
            </a:prstGeom>
            <a:blipFill dpi="0" rotWithShape="0">
              <a:blip r:embed="rId65" cstate="screen"/>
              <a:srcRect/>
              <a:stretch>
                <a:fillRect l="-703000" t="-157000" r="-428000" b="-435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8" name="PA-圆角矩形 1557"/>
            <p:cNvSpPr/>
            <p:nvPr>
              <p:custDataLst>
                <p:tags r:id="rId42"/>
              </p:custDataLst>
            </p:nvPr>
          </p:nvSpPr>
          <p:spPr>
            <a:xfrm>
              <a:off x="13254" y="3412"/>
              <a:ext cx="1561" cy="1561"/>
            </a:xfrm>
            <a:prstGeom prst="roundRect">
              <a:avLst>
                <a:gd name="adj" fmla="val 7216"/>
              </a:avLst>
            </a:prstGeom>
            <a:blipFill dpi="0" rotWithShape="0">
              <a:blip r:embed="rId65" cstate="screen"/>
              <a:srcRect/>
              <a:stretch>
                <a:fillRect l="-597000" t="-219000" r="-533000" b="-373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59" name="PA-圆角矩形 1558"/>
            <p:cNvSpPr/>
            <p:nvPr>
              <p:custDataLst>
                <p:tags r:id="rId43"/>
              </p:custDataLst>
            </p:nvPr>
          </p:nvSpPr>
          <p:spPr>
            <a:xfrm>
              <a:off x="14682" y="5073"/>
              <a:ext cx="1561" cy="1561"/>
            </a:xfrm>
            <a:prstGeom prst="roundRect">
              <a:avLst>
                <a:gd name="adj" fmla="val 7216"/>
              </a:avLst>
            </a:prstGeom>
            <a:blipFill dpi="0" rotWithShape="0">
              <a:blip r:embed="rId65" cstate="screen"/>
              <a:srcRect/>
              <a:stretch>
                <a:fillRect l="-689000" t="-325000" r="-442000" b="-267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60" name="PA-圆角矩形 1559"/>
            <p:cNvSpPr/>
            <p:nvPr>
              <p:custDataLst>
                <p:tags r:id="rId44"/>
              </p:custDataLst>
            </p:nvPr>
          </p:nvSpPr>
          <p:spPr>
            <a:xfrm>
              <a:off x="11613" y="3272"/>
              <a:ext cx="1561" cy="1561"/>
            </a:xfrm>
            <a:prstGeom prst="roundRect">
              <a:avLst>
                <a:gd name="adj" fmla="val 7216"/>
              </a:avLst>
            </a:prstGeom>
            <a:blipFill dpi="0" rotWithShape="0">
              <a:blip r:embed="rId65" cstate="screen"/>
              <a:srcRect/>
              <a:stretch>
                <a:fillRect l="-492000" t="-210000" r="-638000" b="-38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63" name="PA-任意多边形 24"/>
            <p:cNvSpPr/>
            <p:nvPr>
              <p:custDataLst>
                <p:tags r:id="rId45"/>
              </p:custDataLst>
            </p:nvPr>
          </p:nvSpPr>
          <p:spPr bwMode="auto">
            <a:xfrm>
              <a:off x="10187" y="1451"/>
              <a:ext cx="1581" cy="1579"/>
            </a:xfrm>
            <a:custGeom>
              <a:avLst/>
              <a:gdLst>
                <a:gd name="T0" fmla="*/ 1043 w 1123"/>
                <a:gd name="T1" fmla="*/ 1123 h 1123"/>
                <a:gd name="T2" fmla="*/ 80 w 1123"/>
                <a:gd name="T3" fmla="*/ 1123 h 1123"/>
                <a:gd name="T4" fmla="*/ 0 w 1123"/>
                <a:gd name="T5" fmla="*/ 1043 h 1123"/>
                <a:gd name="T6" fmla="*/ 0 w 1123"/>
                <a:gd name="T7" fmla="*/ 80 h 1123"/>
                <a:gd name="T8" fmla="*/ 80 w 1123"/>
                <a:gd name="T9" fmla="*/ 0 h 1123"/>
                <a:gd name="T10" fmla="*/ 1043 w 1123"/>
                <a:gd name="T11" fmla="*/ 0 h 1123"/>
                <a:gd name="T12" fmla="*/ 1123 w 1123"/>
                <a:gd name="T13" fmla="*/ 80 h 1123"/>
                <a:gd name="T14" fmla="*/ 1123 w 1123"/>
                <a:gd name="T15" fmla="*/ 1043 h 1123"/>
                <a:gd name="T16" fmla="*/ 1043 w 1123"/>
                <a:gd name="T17"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3" h="1123">
                  <a:moveTo>
                    <a:pt x="1043" y="1123"/>
                  </a:moveTo>
                  <a:cubicBezTo>
                    <a:pt x="80" y="1123"/>
                    <a:pt x="80" y="1123"/>
                    <a:pt x="80" y="1123"/>
                  </a:cubicBezTo>
                  <a:cubicBezTo>
                    <a:pt x="36" y="1123"/>
                    <a:pt x="0" y="1087"/>
                    <a:pt x="0" y="1043"/>
                  </a:cubicBezTo>
                  <a:cubicBezTo>
                    <a:pt x="0" y="80"/>
                    <a:pt x="0" y="80"/>
                    <a:pt x="0" y="80"/>
                  </a:cubicBezTo>
                  <a:cubicBezTo>
                    <a:pt x="0" y="36"/>
                    <a:pt x="36" y="0"/>
                    <a:pt x="80" y="0"/>
                  </a:cubicBezTo>
                  <a:cubicBezTo>
                    <a:pt x="1043" y="0"/>
                    <a:pt x="1043" y="0"/>
                    <a:pt x="1043" y="0"/>
                  </a:cubicBezTo>
                  <a:cubicBezTo>
                    <a:pt x="1087" y="0"/>
                    <a:pt x="1123" y="36"/>
                    <a:pt x="1123" y="80"/>
                  </a:cubicBezTo>
                  <a:cubicBezTo>
                    <a:pt x="1123" y="1043"/>
                    <a:pt x="1123" y="1043"/>
                    <a:pt x="1123" y="1043"/>
                  </a:cubicBezTo>
                  <a:cubicBezTo>
                    <a:pt x="1123" y="1087"/>
                    <a:pt x="1087" y="1123"/>
                    <a:pt x="1043" y="1123"/>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64" name="PA-任意多边形 25"/>
            <p:cNvSpPr/>
            <p:nvPr>
              <p:custDataLst>
                <p:tags r:id="rId46"/>
              </p:custDataLst>
            </p:nvPr>
          </p:nvSpPr>
          <p:spPr bwMode="auto">
            <a:xfrm>
              <a:off x="10881" y="4597"/>
              <a:ext cx="2415" cy="2413"/>
            </a:xfrm>
            <a:custGeom>
              <a:avLst/>
              <a:gdLst>
                <a:gd name="T0" fmla="*/ 1635 w 1715"/>
                <a:gd name="T1" fmla="*/ 1715 h 1715"/>
                <a:gd name="T2" fmla="*/ 80 w 1715"/>
                <a:gd name="T3" fmla="*/ 1715 h 1715"/>
                <a:gd name="T4" fmla="*/ 0 w 1715"/>
                <a:gd name="T5" fmla="*/ 1635 h 1715"/>
                <a:gd name="T6" fmla="*/ 0 w 1715"/>
                <a:gd name="T7" fmla="*/ 80 h 1715"/>
                <a:gd name="T8" fmla="*/ 80 w 1715"/>
                <a:gd name="T9" fmla="*/ 0 h 1715"/>
                <a:gd name="T10" fmla="*/ 1635 w 1715"/>
                <a:gd name="T11" fmla="*/ 0 h 1715"/>
                <a:gd name="T12" fmla="*/ 1715 w 1715"/>
                <a:gd name="T13" fmla="*/ 80 h 1715"/>
                <a:gd name="T14" fmla="*/ 1715 w 1715"/>
                <a:gd name="T15" fmla="*/ 1635 h 1715"/>
                <a:gd name="T16" fmla="*/ 1635 w 1715"/>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5" h="1715">
                  <a:moveTo>
                    <a:pt x="1635" y="1715"/>
                  </a:moveTo>
                  <a:cubicBezTo>
                    <a:pt x="80" y="1715"/>
                    <a:pt x="80" y="1715"/>
                    <a:pt x="80" y="1715"/>
                  </a:cubicBezTo>
                  <a:cubicBezTo>
                    <a:pt x="36" y="1715"/>
                    <a:pt x="0" y="1679"/>
                    <a:pt x="0" y="1635"/>
                  </a:cubicBezTo>
                  <a:cubicBezTo>
                    <a:pt x="0" y="80"/>
                    <a:pt x="0" y="80"/>
                    <a:pt x="0" y="80"/>
                  </a:cubicBezTo>
                  <a:cubicBezTo>
                    <a:pt x="0" y="36"/>
                    <a:pt x="36" y="0"/>
                    <a:pt x="80" y="0"/>
                  </a:cubicBezTo>
                  <a:cubicBezTo>
                    <a:pt x="1635" y="0"/>
                    <a:pt x="1635" y="0"/>
                    <a:pt x="1635" y="0"/>
                  </a:cubicBezTo>
                  <a:cubicBezTo>
                    <a:pt x="1679" y="0"/>
                    <a:pt x="1715" y="36"/>
                    <a:pt x="1715" y="80"/>
                  </a:cubicBezTo>
                  <a:cubicBezTo>
                    <a:pt x="1715" y="1635"/>
                    <a:pt x="1715" y="1635"/>
                    <a:pt x="1715" y="1635"/>
                  </a:cubicBezTo>
                  <a:cubicBezTo>
                    <a:pt x="1715" y="1679"/>
                    <a:pt x="1679" y="1715"/>
                    <a:pt x="1635" y="1715"/>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65" name="PA-任意多边形 26"/>
            <p:cNvSpPr/>
            <p:nvPr>
              <p:custDataLst>
                <p:tags r:id="rId47"/>
              </p:custDataLst>
            </p:nvPr>
          </p:nvSpPr>
          <p:spPr bwMode="auto">
            <a:xfrm>
              <a:off x="12202" y="1752"/>
              <a:ext cx="1089" cy="1085"/>
            </a:xfrm>
            <a:custGeom>
              <a:avLst/>
              <a:gdLst>
                <a:gd name="T0" fmla="*/ 692 w 772"/>
                <a:gd name="T1" fmla="*/ 772 h 772"/>
                <a:gd name="T2" fmla="*/ 80 w 772"/>
                <a:gd name="T3" fmla="*/ 772 h 772"/>
                <a:gd name="T4" fmla="*/ 0 w 772"/>
                <a:gd name="T5" fmla="*/ 692 h 772"/>
                <a:gd name="T6" fmla="*/ 0 w 772"/>
                <a:gd name="T7" fmla="*/ 80 h 772"/>
                <a:gd name="T8" fmla="*/ 80 w 772"/>
                <a:gd name="T9" fmla="*/ 0 h 772"/>
                <a:gd name="T10" fmla="*/ 692 w 772"/>
                <a:gd name="T11" fmla="*/ 0 h 772"/>
                <a:gd name="T12" fmla="*/ 772 w 772"/>
                <a:gd name="T13" fmla="*/ 80 h 772"/>
                <a:gd name="T14" fmla="*/ 772 w 772"/>
                <a:gd name="T15" fmla="*/ 692 h 772"/>
                <a:gd name="T16" fmla="*/ 692 w 772"/>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772">
                  <a:moveTo>
                    <a:pt x="692" y="772"/>
                  </a:moveTo>
                  <a:cubicBezTo>
                    <a:pt x="80" y="772"/>
                    <a:pt x="80" y="772"/>
                    <a:pt x="80" y="772"/>
                  </a:cubicBezTo>
                  <a:cubicBezTo>
                    <a:pt x="36" y="772"/>
                    <a:pt x="0" y="736"/>
                    <a:pt x="0" y="692"/>
                  </a:cubicBezTo>
                  <a:cubicBezTo>
                    <a:pt x="0" y="80"/>
                    <a:pt x="0" y="80"/>
                    <a:pt x="0" y="80"/>
                  </a:cubicBezTo>
                  <a:cubicBezTo>
                    <a:pt x="0" y="36"/>
                    <a:pt x="36" y="0"/>
                    <a:pt x="80" y="0"/>
                  </a:cubicBezTo>
                  <a:cubicBezTo>
                    <a:pt x="692" y="0"/>
                    <a:pt x="692" y="0"/>
                    <a:pt x="692" y="0"/>
                  </a:cubicBezTo>
                  <a:cubicBezTo>
                    <a:pt x="736" y="0"/>
                    <a:pt x="772" y="36"/>
                    <a:pt x="772" y="80"/>
                  </a:cubicBezTo>
                  <a:cubicBezTo>
                    <a:pt x="772" y="692"/>
                    <a:pt x="772" y="692"/>
                    <a:pt x="772" y="692"/>
                  </a:cubicBezTo>
                  <a:cubicBezTo>
                    <a:pt x="772" y="736"/>
                    <a:pt x="736" y="772"/>
                    <a:pt x="692" y="77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66" name="PA-任意多边形 27"/>
            <p:cNvSpPr/>
            <p:nvPr>
              <p:custDataLst>
                <p:tags r:id="rId48"/>
              </p:custDataLst>
            </p:nvPr>
          </p:nvSpPr>
          <p:spPr bwMode="auto">
            <a:xfrm>
              <a:off x="13817" y="1891"/>
              <a:ext cx="1089" cy="1087"/>
            </a:xfrm>
            <a:custGeom>
              <a:avLst/>
              <a:gdLst>
                <a:gd name="T0" fmla="*/ 693 w 773"/>
                <a:gd name="T1" fmla="*/ 772 h 772"/>
                <a:gd name="T2" fmla="*/ 80 w 773"/>
                <a:gd name="T3" fmla="*/ 772 h 772"/>
                <a:gd name="T4" fmla="*/ 0 w 773"/>
                <a:gd name="T5" fmla="*/ 692 h 772"/>
                <a:gd name="T6" fmla="*/ 0 w 773"/>
                <a:gd name="T7" fmla="*/ 80 h 772"/>
                <a:gd name="T8" fmla="*/ 80 w 773"/>
                <a:gd name="T9" fmla="*/ 0 h 772"/>
                <a:gd name="T10" fmla="*/ 693 w 773"/>
                <a:gd name="T11" fmla="*/ 0 h 772"/>
                <a:gd name="T12" fmla="*/ 773 w 773"/>
                <a:gd name="T13" fmla="*/ 80 h 772"/>
                <a:gd name="T14" fmla="*/ 773 w 773"/>
                <a:gd name="T15" fmla="*/ 692 h 772"/>
                <a:gd name="T16" fmla="*/ 693 w 773"/>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772">
                  <a:moveTo>
                    <a:pt x="693" y="772"/>
                  </a:moveTo>
                  <a:cubicBezTo>
                    <a:pt x="80" y="772"/>
                    <a:pt x="80" y="772"/>
                    <a:pt x="80" y="772"/>
                  </a:cubicBezTo>
                  <a:cubicBezTo>
                    <a:pt x="36" y="772"/>
                    <a:pt x="0" y="736"/>
                    <a:pt x="0" y="692"/>
                  </a:cubicBezTo>
                  <a:cubicBezTo>
                    <a:pt x="0" y="80"/>
                    <a:pt x="0" y="80"/>
                    <a:pt x="0" y="80"/>
                  </a:cubicBezTo>
                  <a:cubicBezTo>
                    <a:pt x="0" y="36"/>
                    <a:pt x="36" y="0"/>
                    <a:pt x="80" y="0"/>
                  </a:cubicBezTo>
                  <a:cubicBezTo>
                    <a:pt x="693" y="0"/>
                    <a:pt x="693" y="0"/>
                    <a:pt x="693" y="0"/>
                  </a:cubicBezTo>
                  <a:cubicBezTo>
                    <a:pt x="737" y="0"/>
                    <a:pt x="773" y="36"/>
                    <a:pt x="773" y="80"/>
                  </a:cubicBezTo>
                  <a:cubicBezTo>
                    <a:pt x="773" y="692"/>
                    <a:pt x="773" y="692"/>
                    <a:pt x="773" y="692"/>
                  </a:cubicBezTo>
                  <a:cubicBezTo>
                    <a:pt x="773" y="736"/>
                    <a:pt x="737" y="772"/>
                    <a:pt x="693" y="77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67" name="PA-任意多边形 28"/>
            <p:cNvSpPr/>
            <p:nvPr>
              <p:custDataLst>
                <p:tags r:id="rId49"/>
              </p:custDataLst>
            </p:nvPr>
          </p:nvSpPr>
          <p:spPr bwMode="auto">
            <a:xfrm>
              <a:off x="13383" y="4738"/>
              <a:ext cx="1328" cy="1324"/>
            </a:xfrm>
            <a:custGeom>
              <a:avLst/>
              <a:gdLst>
                <a:gd name="T0" fmla="*/ 863 w 943"/>
                <a:gd name="T1" fmla="*/ 942 h 942"/>
                <a:gd name="T2" fmla="*/ 80 w 943"/>
                <a:gd name="T3" fmla="*/ 942 h 942"/>
                <a:gd name="T4" fmla="*/ 0 w 943"/>
                <a:gd name="T5" fmla="*/ 862 h 942"/>
                <a:gd name="T6" fmla="*/ 0 w 943"/>
                <a:gd name="T7" fmla="*/ 80 h 942"/>
                <a:gd name="T8" fmla="*/ 80 w 943"/>
                <a:gd name="T9" fmla="*/ 0 h 942"/>
                <a:gd name="T10" fmla="*/ 863 w 943"/>
                <a:gd name="T11" fmla="*/ 0 h 942"/>
                <a:gd name="T12" fmla="*/ 943 w 943"/>
                <a:gd name="T13" fmla="*/ 80 h 942"/>
                <a:gd name="T14" fmla="*/ 943 w 943"/>
                <a:gd name="T15" fmla="*/ 862 h 942"/>
                <a:gd name="T16" fmla="*/ 863 w 943"/>
                <a:gd name="T17" fmla="*/ 942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942">
                  <a:moveTo>
                    <a:pt x="863" y="942"/>
                  </a:moveTo>
                  <a:cubicBezTo>
                    <a:pt x="80" y="942"/>
                    <a:pt x="80" y="942"/>
                    <a:pt x="80" y="942"/>
                  </a:cubicBezTo>
                  <a:cubicBezTo>
                    <a:pt x="36" y="942"/>
                    <a:pt x="0" y="906"/>
                    <a:pt x="0" y="862"/>
                  </a:cubicBezTo>
                  <a:cubicBezTo>
                    <a:pt x="0" y="80"/>
                    <a:pt x="0" y="80"/>
                    <a:pt x="0" y="80"/>
                  </a:cubicBezTo>
                  <a:cubicBezTo>
                    <a:pt x="0" y="36"/>
                    <a:pt x="36" y="0"/>
                    <a:pt x="80" y="0"/>
                  </a:cubicBezTo>
                  <a:cubicBezTo>
                    <a:pt x="863" y="0"/>
                    <a:pt x="863" y="0"/>
                    <a:pt x="863" y="0"/>
                  </a:cubicBezTo>
                  <a:cubicBezTo>
                    <a:pt x="907" y="0"/>
                    <a:pt x="943" y="36"/>
                    <a:pt x="943" y="80"/>
                  </a:cubicBezTo>
                  <a:cubicBezTo>
                    <a:pt x="943" y="862"/>
                    <a:pt x="943" y="862"/>
                    <a:pt x="943" y="862"/>
                  </a:cubicBezTo>
                  <a:cubicBezTo>
                    <a:pt x="943" y="906"/>
                    <a:pt x="907" y="942"/>
                    <a:pt x="863" y="94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68" name="PA-任意多边形 29"/>
            <p:cNvSpPr/>
            <p:nvPr>
              <p:custDataLst>
                <p:tags r:id="rId50"/>
              </p:custDataLst>
            </p:nvPr>
          </p:nvSpPr>
          <p:spPr bwMode="auto">
            <a:xfrm>
              <a:off x="11822" y="7098"/>
              <a:ext cx="1502" cy="1498"/>
            </a:xfrm>
            <a:custGeom>
              <a:avLst/>
              <a:gdLst>
                <a:gd name="T0" fmla="*/ 986 w 1066"/>
                <a:gd name="T1" fmla="*/ 1066 h 1066"/>
                <a:gd name="T2" fmla="*/ 80 w 1066"/>
                <a:gd name="T3" fmla="*/ 1066 h 1066"/>
                <a:gd name="T4" fmla="*/ 0 w 1066"/>
                <a:gd name="T5" fmla="*/ 986 h 1066"/>
                <a:gd name="T6" fmla="*/ 0 w 1066"/>
                <a:gd name="T7" fmla="*/ 80 h 1066"/>
                <a:gd name="T8" fmla="*/ 80 w 1066"/>
                <a:gd name="T9" fmla="*/ 0 h 1066"/>
                <a:gd name="T10" fmla="*/ 986 w 1066"/>
                <a:gd name="T11" fmla="*/ 0 h 1066"/>
                <a:gd name="T12" fmla="*/ 1066 w 1066"/>
                <a:gd name="T13" fmla="*/ 80 h 1066"/>
                <a:gd name="T14" fmla="*/ 1066 w 1066"/>
                <a:gd name="T15" fmla="*/ 986 h 1066"/>
                <a:gd name="T16" fmla="*/ 986 w 1066"/>
                <a:gd name="T17"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6" h="1066">
                  <a:moveTo>
                    <a:pt x="986" y="1066"/>
                  </a:moveTo>
                  <a:cubicBezTo>
                    <a:pt x="80" y="1066"/>
                    <a:pt x="80" y="1066"/>
                    <a:pt x="80" y="1066"/>
                  </a:cubicBezTo>
                  <a:cubicBezTo>
                    <a:pt x="36" y="1066"/>
                    <a:pt x="0" y="1030"/>
                    <a:pt x="0" y="986"/>
                  </a:cubicBezTo>
                  <a:cubicBezTo>
                    <a:pt x="0" y="80"/>
                    <a:pt x="0" y="80"/>
                    <a:pt x="0" y="80"/>
                  </a:cubicBezTo>
                  <a:cubicBezTo>
                    <a:pt x="0" y="36"/>
                    <a:pt x="36" y="0"/>
                    <a:pt x="80" y="0"/>
                  </a:cubicBezTo>
                  <a:cubicBezTo>
                    <a:pt x="986" y="0"/>
                    <a:pt x="986" y="0"/>
                    <a:pt x="986" y="0"/>
                  </a:cubicBezTo>
                  <a:cubicBezTo>
                    <a:pt x="1030" y="0"/>
                    <a:pt x="1066" y="36"/>
                    <a:pt x="1066" y="80"/>
                  </a:cubicBezTo>
                  <a:cubicBezTo>
                    <a:pt x="1066" y="986"/>
                    <a:pt x="1066" y="986"/>
                    <a:pt x="1066" y="986"/>
                  </a:cubicBezTo>
                  <a:cubicBezTo>
                    <a:pt x="1066" y="1030"/>
                    <a:pt x="1030" y="1066"/>
                    <a:pt x="986" y="1066"/>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69" name="PA-任意多边形 30"/>
            <p:cNvSpPr/>
            <p:nvPr>
              <p:custDataLst>
                <p:tags r:id="rId51"/>
              </p:custDataLst>
            </p:nvPr>
          </p:nvSpPr>
          <p:spPr bwMode="auto">
            <a:xfrm>
              <a:off x="14345" y="6396"/>
              <a:ext cx="1934" cy="1934"/>
            </a:xfrm>
            <a:custGeom>
              <a:avLst/>
              <a:gdLst>
                <a:gd name="T0" fmla="*/ 1293 w 1373"/>
                <a:gd name="T1" fmla="*/ 1374 h 1374"/>
                <a:gd name="T2" fmla="*/ 80 w 1373"/>
                <a:gd name="T3" fmla="*/ 1374 h 1374"/>
                <a:gd name="T4" fmla="*/ 0 w 1373"/>
                <a:gd name="T5" fmla="*/ 1294 h 1374"/>
                <a:gd name="T6" fmla="*/ 0 w 1373"/>
                <a:gd name="T7" fmla="*/ 80 h 1374"/>
                <a:gd name="T8" fmla="*/ 80 w 1373"/>
                <a:gd name="T9" fmla="*/ 0 h 1374"/>
                <a:gd name="T10" fmla="*/ 1293 w 1373"/>
                <a:gd name="T11" fmla="*/ 0 h 1374"/>
                <a:gd name="T12" fmla="*/ 1373 w 1373"/>
                <a:gd name="T13" fmla="*/ 80 h 1374"/>
                <a:gd name="T14" fmla="*/ 1373 w 1373"/>
                <a:gd name="T15" fmla="*/ 1294 h 1374"/>
                <a:gd name="T16" fmla="*/ 1293 w 1373"/>
                <a:gd name="T17" fmla="*/ 137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3" h="1374">
                  <a:moveTo>
                    <a:pt x="1293" y="1374"/>
                  </a:moveTo>
                  <a:cubicBezTo>
                    <a:pt x="80" y="1374"/>
                    <a:pt x="80" y="1374"/>
                    <a:pt x="80" y="1374"/>
                  </a:cubicBezTo>
                  <a:cubicBezTo>
                    <a:pt x="36" y="1374"/>
                    <a:pt x="0" y="1338"/>
                    <a:pt x="0" y="1294"/>
                  </a:cubicBezTo>
                  <a:cubicBezTo>
                    <a:pt x="0" y="80"/>
                    <a:pt x="0" y="80"/>
                    <a:pt x="0" y="80"/>
                  </a:cubicBezTo>
                  <a:cubicBezTo>
                    <a:pt x="0" y="36"/>
                    <a:pt x="36" y="0"/>
                    <a:pt x="80" y="0"/>
                  </a:cubicBezTo>
                  <a:cubicBezTo>
                    <a:pt x="1293" y="0"/>
                    <a:pt x="1293" y="0"/>
                    <a:pt x="1293" y="0"/>
                  </a:cubicBezTo>
                  <a:cubicBezTo>
                    <a:pt x="1337" y="0"/>
                    <a:pt x="1373" y="36"/>
                    <a:pt x="1373" y="80"/>
                  </a:cubicBezTo>
                  <a:cubicBezTo>
                    <a:pt x="1373" y="1294"/>
                    <a:pt x="1373" y="1294"/>
                    <a:pt x="1373" y="1294"/>
                  </a:cubicBezTo>
                  <a:cubicBezTo>
                    <a:pt x="1373" y="1338"/>
                    <a:pt x="1337" y="1374"/>
                    <a:pt x="1293" y="1374"/>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0" name="PA-任意多边形 31"/>
            <p:cNvSpPr/>
            <p:nvPr>
              <p:custDataLst>
                <p:tags r:id="rId52"/>
              </p:custDataLst>
            </p:nvPr>
          </p:nvSpPr>
          <p:spPr bwMode="auto">
            <a:xfrm>
              <a:off x="16565" y="1278"/>
              <a:ext cx="841" cy="840"/>
            </a:xfrm>
            <a:custGeom>
              <a:avLst/>
              <a:gdLst>
                <a:gd name="T0" fmla="*/ 517 w 597"/>
                <a:gd name="T1" fmla="*/ 597 h 597"/>
                <a:gd name="T2" fmla="*/ 80 w 597"/>
                <a:gd name="T3" fmla="*/ 597 h 597"/>
                <a:gd name="T4" fmla="*/ 0 w 597"/>
                <a:gd name="T5" fmla="*/ 517 h 597"/>
                <a:gd name="T6" fmla="*/ 0 w 597"/>
                <a:gd name="T7" fmla="*/ 80 h 597"/>
                <a:gd name="T8" fmla="*/ 80 w 597"/>
                <a:gd name="T9" fmla="*/ 0 h 597"/>
                <a:gd name="T10" fmla="*/ 517 w 597"/>
                <a:gd name="T11" fmla="*/ 0 h 597"/>
                <a:gd name="T12" fmla="*/ 597 w 597"/>
                <a:gd name="T13" fmla="*/ 80 h 597"/>
                <a:gd name="T14" fmla="*/ 597 w 597"/>
                <a:gd name="T15" fmla="*/ 517 h 597"/>
                <a:gd name="T16" fmla="*/ 517 w 597"/>
                <a:gd name="T1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7">
                  <a:moveTo>
                    <a:pt x="517" y="597"/>
                  </a:moveTo>
                  <a:cubicBezTo>
                    <a:pt x="80" y="597"/>
                    <a:pt x="80" y="597"/>
                    <a:pt x="80" y="597"/>
                  </a:cubicBezTo>
                  <a:cubicBezTo>
                    <a:pt x="36" y="597"/>
                    <a:pt x="0" y="561"/>
                    <a:pt x="0" y="517"/>
                  </a:cubicBezTo>
                  <a:cubicBezTo>
                    <a:pt x="0" y="80"/>
                    <a:pt x="0" y="80"/>
                    <a:pt x="0" y="80"/>
                  </a:cubicBezTo>
                  <a:cubicBezTo>
                    <a:pt x="0" y="36"/>
                    <a:pt x="36" y="0"/>
                    <a:pt x="80" y="0"/>
                  </a:cubicBezTo>
                  <a:cubicBezTo>
                    <a:pt x="517" y="0"/>
                    <a:pt x="517" y="0"/>
                    <a:pt x="517" y="0"/>
                  </a:cubicBezTo>
                  <a:cubicBezTo>
                    <a:pt x="561" y="0"/>
                    <a:pt x="597" y="36"/>
                    <a:pt x="597" y="80"/>
                  </a:cubicBezTo>
                  <a:cubicBezTo>
                    <a:pt x="597" y="517"/>
                    <a:pt x="597" y="517"/>
                    <a:pt x="597" y="517"/>
                  </a:cubicBezTo>
                  <a:cubicBezTo>
                    <a:pt x="597" y="561"/>
                    <a:pt x="561" y="597"/>
                    <a:pt x="517" y="597"/>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1" name="PA-任意多边形 32"/>
            <p:cNvSpPr/>
            <p:nvPr>
              <p:custDataLst>
                <p:tags r:id="rId53"/>
              </p:custDataLst>
            </p:nvPr>
          </p:nvSpPr>
          <p:spPr bwMode="auto">
            <a:xfrm>
              <a:off x="15037" y="3772"/>
              <a:ext cx="860" cy="85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2" name="PA-任意多边形 33"/>
            <p:cNvSpPr/>
            <p:nvPr>
              <p:custDataLst>
                <p:tags r:id="rId54"/>
              </p:custDataLst>
            </p:nvPr>
          </p:nvSpPr>
          <p:spPr bwMode="auto">
            <a:xfrm>
              <a:off x="10787" y="3631"/>
              <a:ext cx="863" cy="860"/>
            </a:xfrm>
            <a:custGeom>
              <a:avLst/>
              <a:gdLst>
                <a:gd name="T0" fmla="*/ 532 w 612"/>
                <a:gd name="T1" fmla="*/ 611 h 611"/>
                <a:gd name="T2" fmla="*/ 80 w 612"/>
                <a:gd name="T3" fmla="*/ 611 h 611"/>
                <a:gd name="T4" fmla="*/ 0 w 612"/>
                <a:gd name="T5" fmla="*/ 531 h 611"/>
                <a:gd name="T6" fmla="*/ 0 w 612"/>
                <a:gd name="T7" fmla="*/ 80 h 611"/>
                <a:gd name="T8" fmla="*/ 80 w 612"/>
                <a:gd name="T9" fmla="*/ 0 h 611"/>
                <a:gd name="T10" fmla="*/ 532 w 612"/>
                <a:gd name="T11" fmla="*/ 0 h 611"/>
                <a:gd name="T12" fmla="*/ 612 w 612"/>
                <a:gd name="T13" fmla="*/ 80 h 611"/>
                <a:gd name="T14" fmla="*/ 612 w 612"/>
                <a:gd name="T15" fmla="*/ 531 h 611"/>
                <a:gd name="T16" fmla="*/ 532 w 612"/>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532" y="611"/>
                  </a:moveTo>
                  <a:cubicBezTo>
                    <a:pt x="80" y="611"/>
                    <a:pt x="80" y="611"/>
                    <a:pt x="80" y="611"/>
                  </a:cubicBezTo>
                  <a:cubicBezTo>
                    <a:pt x="36" y="611"/>
                    <a:pt x="0" y="575"/>
                    <a:pt x="0" y="531"/>
                  </a:cubicBezTo>
                  <a:cubicBezTo>
                    <a:pt x="0" y="80"/>
                    <a:pt x="0" y="80"/>
                    <a:pt x="0" y="80"/>
                  </a:cubicBezTo>
                  <a:cubicBezTo>
                    <a:pt x="0" y="36"/>
                    <a:pt x="36" y="0"/>
                    <a:pt x="80" y="0"/>
                  </a:cubicBezTo>
                  <a:cubicBezTo>
                    <a:pt x="532" y="0"/>
                    <a:pt x="532" y="0"/>
                    <a:pt x="532" y="0"/>
                  </a:cubicBezTo>
                  <a:cubicBezTo>
                    <a:pt x="576" y="0"/>
                    <a:pt x="612" y="36"/>
                    <a:pt x="612" y="80"/>
                  </a:cubicBezTo>
                  <a:cubicBezTo>
                    <a:pt x="612" y="531"/>
                    <a:pt x="612" y="531"/>
                    <a:pt x="612" y="531"/>
                  </a:cubicBezTo>
                  <a:cubicBezTo>
                    <a:pt x="612" y="575"/>
                    <a:pt x="576" y="611"/>
                    <a:pt x="532"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3" name="PA-任意多边形 34"/>
            <p:cNvSpPr/>
            <p:nvPr>
              <p:custDataLst>
                <p:tags r:id="rId55"/>
              </p:custDataLst>
            </p:nvPr>
          </p:nvSpPr>
          <p:spPr bwMode="auto">
            <a:xfrm>
              <a:off x="9919" y="4597"/>
              <a:ext cx="863" cy="860"/>
            </a:xfrm>
            <a:custGeom>
              <a:avLst/>
              <a:gdLst>
                <a:gd name="T0" fmla="*/ 532 w 612"/>
                <a:gd name="T1" fmla="*/ 611 h 611"/>
                <a:gd name="T2" fmla="*/ 80 w 612"/>
                <a:gd name="T3" fmla="*/ 611 h 611"/>
                <a:gd name="T4" fmla="*/ 0 w 612"/>
                <a:gd name="T5" fmla="*/ 531 h 611"/>
                <a:gd name="T6" fmla="*/ 0 w 612"/>
                <a:gd name="T7" fmla="*/ 80 h 611"/>
                <a:gd name="T8" fmla="*/ 80 w 612"/>
                <a:gd name="T9" fmla="*/ 0 h 611"/>
                <a:gd name="T10" fmla="*/ 532 w 612"/>
                <a:gd name="T11" fmla="*/ 0 h 611"/>
                <a:gd name="T12" fmla="*/ 612 w 612"/>
                <a:gd name="T13" fmla="*/ 80 h 611"/>
                <a:gd name="T14" fmla="*/ 612 w 612"/>
                <a:gd name="T15" fmla="*/ 531 h 611"/>
                <a:gd name="T16" fmla="*/ 532 w 612"/>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532" y="611"/>
                  </a:moveTo>
                  <a:cubicBezTo>
                    <a:pt x="80" y="611"/>
                    <a:pt x="80" y="611"/>
                    <a:pt x="80" y="611"/>
                  </a:cubicBezTo>
                  <a:cubicBezTo>
                    <a:pt x="36" y="611"/>
                    <a:pt x="0" y="575"/>
                    <a:pt x="0" y="531"/>
                  </a:cubicBezTo>
                  <a:cubicBezTo>
                    <a:pt x="0" y="80"/>
                    <a:pt x="0" y="80"/>
                    <a:pt x="0" y="80"/>
                  </a:cubicBezTo>
                  <a:cubicBezTo>
                    <a:pt x="0" y="36"/>
                    <a:pt x="36" y="0"/>
                    <a:pt x="80" y="0"/>
                  </a:cubicBezTo>
                  <a:cubicBezTo>
                    <a:pt x="532" y="0"/>
                    <a:pt x="532" y="0"/>
                    <a:pt x="532" y="0"/>
                  </a:cubicBezTo>
                  <a:cubicBezTo>
                    <a:pt x="576" y="0"/>
                    <a:pt x="612" y="36"/>
                    <a:pt x="612" y="80"/>
                  </a:cubicBezTo>
                  <a:cubicBezTo>
                    <a:pt x="612" y="531"/>
                    <a:pt x="612" y="531"/>
                    <a:pt x="612" y="531"/>
                  </a:cubicBezTo>
                  <a:cubicBezTo>
                    <a:pt x="612" y="575"/>
                    <a:pt x="576" y="611"/>
                    <a:pt x="532"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4" name="PA-任意多边形 35"/>
            <p:cNvSpPr/>
            <p:nvPr>
              <p:custDataLst>
                <p:tags r:id="rId56"/>
              </p:custDataLst>
            </p:nvPr>
          </p:nvSpPr>
          <p:spPr bwMode="auto">
            <a:xfrm>
              <a:off x="13383" y="6170"/>
              <a:ext cx="860" cy="860"/>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5" name="PA-任意多边形 36"/>
            <p:cNvSpPr/>
            <p:nvPr>
              <p:custDataLst>
                <p:tags r:id="rId57"/>
              </p:custDataLst>
            </p:nvPr>
          </p:nvSpPr>
          <p:spPr bwMode="auto">
            <a:xfrm>
              <a:off x="16352" y="6404"/>
              <a:ext cx="863" cy="860"/>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6" name="PA-任意多边形 37"/>
            <p:cNvSpPr/>
            <p:nvPr>
              <p:custDataLst>
                <p:tags r:id="rId58"/>
              </p:custDataLst>
            </p:nvPr>
          </p:nvSpPr>
          <p:spPr bwMode="auto">
            <a:xfrm>
              <a:off x="10881" y="7098"/>
              <a:ext cx="860" cy="85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7" name="PA-任意多边形 38"/>
            <p:cNvSpPr/>
            <p:nvPr>
              <p:custDataLst>
                <p:tags r:id="rId59"/>
              </p:custDataLst>
            </p:nvPr>
          </p:nvSpPr>
          <p:spPr bwMode="auto">
            <a:xfrm>
              <a:off x="10021" y="7990"/>
              <a:ext cx="860" cy="860"/>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8" name="PA-任意多边形 39"/>
            <p:cNvSpPr/>
            <p:nvPr>
              <p:custDataLst>
                <p:tags r:id="rId60"/>
              </p:custDataLst>
            </p:nvPr>
          </p:nvSpPr>
          <p:spPr bwMode="auto">
            <a:xfrm>
              <a:off x="15032" y="2118"/>
              <a:ext cx="1561" cy="1561"/>
            </a:xfrm>
            <a:custGeom>
              <a:avLst/>
              <a:gdLst>
                <a:gd name="T0" fmla="*/ 1028 w 1108"/>
                <a:gd name="T1" fmla="*/ 1108 h 1108"/>
                <a:gd name="T2" fmla="*/ 80 w 1108"/>
                <a:gd name="T3" fmla="*/ 1108 h 1108"/>
                <a:gd name="T4" fmla="*/ 0 w 1108"/>
                <a:gd name="T5" fmla="*/ 1028 h 1108"/>
                <a:gd name="T6" fmla="*/ 0 w 1108"/>
                <a:gd name="T7" fmla="*/ 80 h 1108"/>
                <a:gd name="T8" fmla="*/ 80 w 1108"/>
                <a:gd name="T9" fmla="*/ 0 h 1108"/>
                <a:gd name="T10" fmla="*/ 1028 w 1108"/>
                <a:gd name="T11" fmla="*/ 0 h 1108"/>
                <a:gd name="T12" fmla="*/ 1108 w 1108"/>
                <a:gd name="T13" fmla="*/ 80 h 1108"/>
                <a:gd name="T14" fmla="*/ 1108 w 1108"/>
                <a:gd name="T15" fmla="*/ 1028 h 1108"/>
                <a:gd name="T16" fmla="*/ 1028 w 1108"/>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8">
                  <a:moveTo>
                    <a:pt x="1028" y="1108"/>
                  </a:moveTo>
                  <a:cubicBezTo>
                    <a:pt x="80" y="1108"/>
                    <a:pt x="80" y="1108"/>
                    <a:pt x="80" y="1108"/>
                  </a:cubicBezTo>
                  <a:cubicBezTo>
                    <a:pt x="36" y="1108"/>
                    <a:pt x="0" y="1072"/>
                    <a:pt x="0" y="1028"/>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8"/>
                    <a:pt x="1108" y="1028"/>
                    <a:pt x="1108" y="1028"/>
                  </a:cubicBezTo>
                  <a:cubicBezTo>
                    <a:pt x="1108" y="1072"/>
                    <a:pt x="1072" y="1108"/>
                    <a:pt x="1028" y="1108"/>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79" name="PA-任意多边形 40"/>
            <p:cNvSpPr/>
            <p:nvPr>
              <p:custDataLst>
                <p:tags r:id="rId61"/>
              </p:custDataLst>
            </p:nvPr>
          </p:nvSpPr>
          <p:spPr bwMode="auto">
            <a:xfrm>
              <a:off x="13383" y="3078"/>
              <a:ext cx="1562" cy="1561"/>
            </a:xfrm>
            <a:custGeom>
              <a:avLst/>
              <a:gdLst>
                <a:gd name="T0" fmla="*/ 1029 w 1109"/>
                <a:gd name="T1" fmla="*/ 1109 h 1109"/>
                <a:gd name="T2" fmla="*/ 80 w 1109"/>
                <a:gd name="T3" fmla="*/ 1109 h 1109"/>
                <a:gd name="T4" fmla="*/ 0 w 1109"/>
                <a:gd name="T5" fmla="*/ 1029 h 1109"/>
                <a:gd name="T6" fmla="*/ 0 w 1109"/>
                <a:gd name="T7" fmla="*/ 80 h 1109"/>
                <a:gd name="T8" fmla="*/ 80 w 1109"/>
                <a:gd name="T9" fmla="*/ 0 h 1109"/>
                <a:gd name="T10" fmla="*/ 1029 w 1109"/>
                <a:gd name="T11" fmla="*/ 0 h 1109"/>
                <a:gd name="T12" fmla="*/ 1109 w 1109"/>
                <a:gd name="T13" fmla="*/ 80 h 1109"/>
                <a:gd name="T14" fmla="*/ 1109 w 1109"/>
                <a:gd name="T15" fmla="*/ 1029 h 1109"/>
                <a:gd name="T16" fmla="*/ 1029 w 1109"/>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9">
                  <a:moveTo>
                    <a:pt x="1029" y="1109"/>
                  </a:moveTo>
                  <a:cubicBezTo>
                    <a:pt x="80" y="1109"/>
                    <a:pt x="80" y="1109"/>
                    <a:pt x="80" y="1109"/>
                  </a:cubicBezTo>
                  <a:cubicBezTo>
                    <a:pt x="36" y="1109"/>
                    <a:pt x="0" y="1073"/>
                    <a:pt x="0" y="1029"/>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9"/>
                    <a:pt x="1109" y="1029"/>
                    <a:pt x="1109" y="1029"/>
                  </a:cubicBezTo>
                  <a:cubicBezTo>
                    <a:pt x="1109" y="1073"/>
                    <a:pt x="1073" y="1109"/>
                    <a:pt x="1029" y="1109"/>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80" name="PA-任意多边形 41"/>
            <p:cNvSpPr/>
            <p:nvPr>
              <p:custDataLst>
                <p:tags r:id="rId62"/>
              </p:custDataLst>
            </p:nvPr>
          </p:nvSpPr>
          <p:spPr bwMode="auto">
            <a:xfrm>
              <a:off x="14811" y="4738"/>
              <a:ext cx="1562" cy="1558"/>
            </a:xfrm>
            <a:custGeom>
              <a:avLst/>
              <a:gdLst>
                <a:gd name="T0" fmla="*/ 1029 w 1109"/>
                <a:gd name="T1" fmla="*/ 1108 h 1108"/>
                <a:gd name="T2" fmla="*/ 80 w 1109"/>
                <a:gd name="T3" fmla="*/ 1108 h 1108"/>
                <a:gd name="T4" fmla="*/ 0 w 1109"/>
                <a:gd name="T5" fmla="*/ 1028 h 1108"/>
                <a:gd name="T6" fmla="*/ 0 w 1109"/>
                <a:gd name="T7" fmla="*/ 80 h 1108"/>
                <a:gd name="T8" fmla="*/ 80 w 1109"/>
                <a:gd name="T9" fmla="*/ 0 h 1108"/>
                <a:gd name="T10" fmla="*/ 1029 w 1109"/>
                <a:gd name="T11" fmla="*/ 0 h 1108"/>
                <a:gd name="T12" fmla="*/ 1109 w 1109"/>
                <a:gd name="T13" fmla="*/ 80 h 1108"/>
                <a:gd name="T14" fmla="*/ 1109 w 1109"/>
                <a:gd name="T15" fmla="*/ 1028 h 1108"/>
                <a:gd name="T16" fmla="*/ 1029 w 1109"/>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8">
                  <a:moveTo>
                    <a:pt x="1029" y="1108"/>
                  </a:moveTo>
                  <a:cubicBezTo>
                    <a:pt x="80" y="1108"/>
                    <a:pt x="80" y="1108"/>
                    <a:pt x="80" y="1108"/>
                  </a:cubicBezTo>
                  <a:cubicBezTo>
                    <a:pt x="36" y="1108"/>
                    <a:pt x="0" y="1072"/>
                    <a:pt x="0" y="1028"/>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8"/>
                    <a:pt x="1109" y="1028"/>
                    <a:pt x="1109" y="1028"/>
                  </a:cubicBezTo>
                  <a:cubicBezTo>
                    <a:pt x="1109" y="1072"/>
                    <a:pt x="1073" y="1108"/>
                    <a:pt x="1029" y="1108"/>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481" name="PA-任意多边形 42"/>
            <p:cNvSpPr/>
            <p:nvPr>
              <p:custDataLst>
                <p:tags r:id="rId63"/>
              </p:custDataLst>
            </p:nvPr>
          </p:nvSpPr>
          <p:spPr bwMode="auto">
            <a:xfrm>
              <a:off x="11741" y="2937"/>
              <a:ext cx="1561" cy="1561"/>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1"/>
          <p:cNvSpPr>
            <a:spLocks noChangeShapeType="1"/>
          </p:cNvSpPr>
          <p:nvPr/>
        </p:nvSpPr>
        <p:spPr bwMode="auto">
          <a:xfrm flipV="1">
            <a:off x="6137323" y="2228456"/>
            <a:ext cx="0" cy="3109795"/>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sz="2000">
              <a:cs typeface="+mn-ea"/>
              <a:sym typeface="+mn-lt"/>
            </a:endParaRPr>
          </a:p>
        </p:txBody>
      </p:sp>
      <p:sp>
        <p:nvSpPr>
          <p:cNvPr id="3" name="Freeform 52"/>
          <p:cNvSpPr/>
          <p:nvPr/>
        </p:nvSpPr>
        <p:spPr bwMode="auto">
          <a:xfrm>
            <a:off x="6401898" y="4836805"/>
            <a:ext cx="613648" cy="576247"/>
          </a:xfrm>
          <a:custGeom>
            <a:avLst/>
            <a:gdLst>
              <a:gd name="T0" fmla="*/ 0 w 343"/>
              <a:gd name="T1" fmla="*/ 322 h 322"/>
              <a:gd name="T2" fmla="*/ 0 w 343"/>
              <a:gd name="T3" fmla="*/ 120 h 322"/>
              <a:gd name="T4" fmla="*/ 120 w 343"/>
              <a:gd name="T5" fmla="*/ 0 h 322"/>
              <a:gd name="T6" fmla="*/ 343 w 343"/>
              <a:gd name="T7" fmla="*/ 0 h 322"/>
            </a:gdLst>
            <a:ahLst/>
            <a:cxnLst>
              <a:cxn ang="0">
                <a:pos x="T0" y="T1"/>
              </a:cxn>
              <a:cxn ang="0">
                <a:pos x="T2" y="T3"/>
              </a:cxn>
              <a:cxn ang="0">
                <a:pos x="T4" y="T5"/>
              </a:cxn>
              <a:cxn ang="0">
                <a:pos x="T6" y="T7"/>
              </a:cxn>
            </a:cxnLst>
            <a:rect l="0" t="0" r="r" b="b"/>
            <a:pathLst>
              <a:path w="343" h="322">
                <a:moveTo>
                  <a:pt x="0" y="322"/>
                </a:moveTo>
                <a:cubicBezTo>
                  <a:pt x="0" y="120"/>
                  <a:pt x="0" y="120"/>
                  <a:pt x="0" y="120"/>
                </a:cubicBezTo>
                <a:cubicBezTo>
                  <a:pt x="0" y="54"/>
                  <a:pt x="54" y="0"/>
                  <a:pt x="120" y="0"/>
                </a:cubicBezTo>
                <a:cubicBezTo>
                  <a:pt x="343" y="0"/>
                  <a:pt x="343" y="0"/>
                  <a:pt x="343"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4" name="Freeform 53"/>
          <p:cNvSpPr/>
          <p:nvPr/>
        </p:nvSpPr>
        <p:spPr bwMode="auto">
          <a:xfrm>
            <a:off x="6268918" y="4138659"/>
            <a:ext cx="1620695" cy="1133101"/>
          </a:xfrm>
          <a:custGeom>
            <a:avLst/>
            <a:gdLst>
              <a:gd name="T0" fmla="*/ 0 w 905"/>
              <a:gd name="T1" fmla="*/ 633 h 633"/>
              <a:gd name="T2" fmla="*/ 0 w 905"/>
              <a:gd name="T3" fmla="*/ 120 h 633"/>
              <a:gd name="T4" fmla="*/ 120 w 905"/>
              <a:gd name="T5" fmla="*/ 0 h 633"/>
              <a:gd name="T6" fmla="*/ 905 w 905"/>
              <a:gd name="T7" fmla="*/ 0 h 633"/>
            </a:gdLst>
            <a:ahLst/>
            <a:cxnLst>
              <a:cxn ang="0">
                <a:pos x="T0" y="T1"/>
              </a:cxn>
              <a:cxn ang="0">
                <a:pos x="T2" y="T3"/>
              </a:cxn>
              <a:cxn ang="0">
                <a:pos x="T4" y="T5"/>
              </a:cxn>
              <a:cxn ang="0">
                <a:pos x="T6" y="T7"/>
              </a:cxn>
            </a:cxnLst>
            <a:rect l="0" t="0" r="r" b="b"/>
            <a:pathLst>
              <a:path w="905" h="633">
                <a:moveTo>
                  <a:pt x="0" y="633"/>
                </a:moveTo>
                <a:cubicBezTo>
                  <a:pt x="0" y="120"/>
                  <a:pt x="0" y="120"/>
                  <a:pt x="0" y="120"/>
                </a:cubicBezTo>
                <a:cubicBezTo>
                  <a:pt x="0" y="54"/>
                  <a:pt x="54" y="0"/>
                  <a:pt x="120" y="0"/>
                </a:cubicBezTo>
                <a:cubicBezTo>
                  <a:pt x="905" y="0"/>
                  <a:pt x="905" y="0"/>
                  <a:pt x="905"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5" name="Freeform 54"/>
          <p:cNvSpPr/>
          <p:nvPr/>
        </p:nvSpPr>
        <p:spPr bwMode="auto">
          <a:xfrm>
            <a:off x="4837996" y="3919796"/>
            <a:ext cx="1049989" cy="1418454"/>
          </a:xfrm>
          <a:custGeom>
            <a:avLst/>
            <a:gdLst>
              <a:gd name="T0" fmla="*/ 587 w 587"/>
              <a:gd name="T1" fmla="*/ 792 h 792"/>
              <a:gd name="T2" fmla="*/ 587 w 587"/>
              <a:gd name="T3" fmla="*/ 120 h 792"/>
              <a:gd name="T4" fmla="*/ 467 w 587"/>
              <a:gd name="T5" fmla="*/ 0 h 792"/>
              <a:gd name="T6" fmla="*/ 0 w 587"/>
              <a:gd name="T7" fmla="*/ 0 h 792"/>
            </a:gdLst>
            <a:ahLst/>
            <a:cxnLst>
              <a:cxn ang="0">
                <a:pos x="T0" y="T1"/>
              </a:cxn>
              <a:cxn ang="0">
                <a:pos x="T2" y="T3"/>
              </a:cxn>
              <a:cxn ang="0">
                <a:pos x="T4" y="T5"/>
              </a:cxn>
              <a:cxn ang="0">
                <a:pos x="T6" y="T7"/>
              </a:cxn>
            </a:cxnLst>
            <a:rect l="0" t="0" r="r" b="b"/>
            <a:pathLst>
              <a:path w="587" h="792">
                <a:moveTo>
                  <a:pt x="587" y="792"/>
                </a:moveTo>
                <a:cubicBezTo>
                  <a:pt x="587" y="120"/>
                  <a:pt x="587" y="120"/>
                  <a:pt x="587" y="120"/>
                </a:cubicBezTo>
                <a:cubicBezTo>
                  <a:pt x="587" y="54"/>
                  <a:pt x="533" y="0"/>
                  <a:pt x="467"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6" name="Freeform 55"/>
          <p:cNvSpPr/>
          <p:nvPr/>
        </p:nvSpPr>
        <p:spPr bwMode="auto">
          <a:xfrm>
            <a:off x="4361180" y="4672330"/>
            <a:ext cx="1526540" cy="958215"/>
          </a:xfrm>
          <a:custGeom>
            <a:avLst/>
            <a:gdLst>
              <a:gd name="T0" fmla="*/ 853 w 853"/>
              <a:gd name="T1" fmla="*/ 607 h 607"/>
              <a:gd name="T2" fmla="*/ 853 w 853"/>
              <a:gd name="T3" fmla="*/ 120 h 607"/>
              <a:gd name="T4" fmla="*/ 733 w 853"/>
              <a:gd name="T5" fmla="*/ 0 h 607"/>
              <a:gd name="T6" fmla="*/ 0 w 853"/>
              <a:gd name="T7" fmla="*/ 0 h 607"/>
            </a:gdLst>
            <a:ahLst/>
            <a:cxnLst>
              <a:cxn ang="0">
                <a:pos x="T0" y="T1"/>
              </a:cxn>
              <a:cxn ang="0">
                <a:pos x="T2" y="T3"/>
              </a:cxn>
              <a:cxn ang="0">
                <a:pos x="T4" y="T5"/>
              </a:cxn>
              <a:cxn ang="0">
                <a:pos x="T6" y="T7"/>
              </a:cxn>
            </a:cxnLst>
            <a:rect l="0" t="0" r="r" b="b"/>
            <a:pathLst>
              <a:path w="853" h="607">
                <a:moveTo>
                  <a:pt x="853" y="607"/>
                </a:moveTo>
                <a:cubicBezTo>
                  <a:pt x="853" y="120"/>
                  <a:pt x="853" y="120"/>
                  <a:pt x="853" y="120"/>
                </a:cubicBezTo>
                <a:cubicBezTo>
                  <a:pt x="853" y="54"/>
                  <a:pt x="799" y="0"/>
                  <a:pt x="733"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7" name="Freeform 56"/>
          <p:cNvSpPr/>
          <p:nvPr/>
        </p:nvSpPr>
        <p:spPr bwMode="auto">
          <a:xfrm>
            <a:off x="6268918" y="3239659"/>
            <a:ext cx="998737" cy="1134487"/>
          </a:xfrm>
          <a:custGeom>
            <a:avLst/>
            <a:gdLst>
              <a:gd name="T0" fmla="*/ 0 w 558"/>
              <a:gd name="T1" fmla="*/ 634 h 634"/>
              <a:gd name="T2" fmla="*/ 0 w 558"/>
              <a:gd name="T3" fmla="*/ 120 h 634"/>
              <a:gd name="T4" fmla="*/ 120 w 558"/>
              <a:gd name="T5" fmla="*/ 0 h 634"/>
              <a:gd name="T6" fmla="*/ 558 w 558"/>
              <a:gd name="T7" fmla="*/ 0 h 634"/>
            </a:gdLst>
            <a:ahLst/>
            <a:cxnLst>
              <a:cxn ang="0">
                <a:pos x="T0" y="T1"/>
              </a:cxn>
              <a:cxn ang="0">
                <a:pos x="T2" y="T3"/>
              </a:cxn>
              <a:cxn ang="0">
                <a:pos x="T4" y="T5"/>
              </a:cxn>
              <a:cxn ang="0">
                <a:pos x="T6" y="T7"/>
              </a:cxn>
            </a:cxnLst>
            <a:rect l="0" t="0" r="r" b="b"/>
            <a:pathLst>
              <a:path w="558" h="634">
                <a:moveTo>
                  <a:pt x="0" y="634"/>
                </a:moveTo>
                <a:cubicBezTo>
                  <a:pt x="0" y="120"/>
                  <a:pt x="0" y="120"/>
                  <a:pt x="0" y="120"/>
                </a:cubicBezTo>
                <a:cubicBezTo>
                  <a:pt x="0" y="54"/>
                  <a:pt x="54" y="0"/>
                  <a:pt x="120" y="0"/>
                </a:cubicBezTo>
                <a:cubicBezTo>
                  <a:pt x="558" y="0"/>
                  <a:pt x="558" y="0"/>
                  <a:pt x="558"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8" name="Freeform 57"/>
          <p:cNvSpPr/>
          <p:nvPr/>
        </p:nvSpPr>
        <p:spPr bwMode="auto">
          <a:xfrm>
            <a:off x="4839381" y="2886430"/>
            <a:ext cx="1178814" cy="2367323"/>
          </a:xfrm>
          <a:custGeom>
            <a:avLst/>
            <a:gdLst>
              <a:gd name="T0" fmla="*/ 659 w 659"/>
              <a:gd name="T1" fmla="*/ 1322 h 1322"/>
              <a:gd name="T2" fmla="*/ 659 w 659"/>
              <a:gd name="T3" fmla="*/ 120 h 1322"/>
              <a:gd name="T4" fmla="*/ 540 w 659"/>
              <a:gd name="T5" fmla="*/ 0 h 1322"/>
              <a:gd name="T6" fmla="*/ 0 w 659"/>
              <a:gd name="T7" fmla="*/ 0 h 1322"/>
            </a:gdLst>
            <a:ahLst/>
            <a:cxnLst>
              <a:cxn ang="0">
                <a:pos x="T0" y="T1"/>
              </a:cxn>
              <a:cxn ang="0">
                <a:pos x="T2" y="T3"/>
              </a:cxn>
              <a:cxn ang="0">
                <a:pos x="T4" y="T5"/>
              </a:cxn>
              <a:cxn ang="0">
                <a:pos x="T6" y="T7"/>
              </a:cxn>
            </a:cxnLst>
            <a:rect l="0" t="0" r="r" b="b"/>
            <a:pathLst>
              <a:path w="659" h="1322">
                <a:moveTo>
                  <a:pt x="659" y="1322"/>
                </a:moveTo>
                <a:cubicBezTo>
                  <a:pt x="659" y="120"/>
                  <a:pt x="659" y="120"/>
                  <a:pt x="659" y="120"/>
                </a:cubicBezTo>
                <a:cubicBezTo>
                  <a:pt x="659" y="54"/>
                  <a:pt x="605" y="0"/>
                  <a:pt x="540" y="0"/>
                </a:cubicBezTo>
                <a:cubicBezTo>
                  <a:pt x="0" y="0"/>
                  <a:pt x="0" y="0"/>
                  <a:pt x="0" y="0"/>
                </a:cubicBezTo>
              </a:path>
            </a:pathLst>
          </a:custGeom>
          <a:noFill/>
          <a:ln w="15875"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000">
              <a:cs typeface="+mn-ea"/>
              <a:sym typeface="+mn-lt"/>
            </a:endParaRPr>
          </a:p>
        </p:txBody>
      </p:sp>
      <p:sp>
        <p:nvSpPr>
          <p:cNvPr id="9" name="Oval 58"/>
          <p:cNvSpPr>
            <a:spLocks noChangeArrowheads="1"/>
          </p:cNvSpPr>
          <p:nvPr/>
        </p:nvSpPr>
        <p:spPr bwMode="auto">
          <a:xfrm>
            <a:off x="5483504" y="5127699"/>
            <a:ext cx="1321490" cy="1322875"/>
          </a:xfrm>
          <a:prstGeom prst="ellipse">
            <a:avLst/>
          </a:pr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0" name="Oval 66"/>
          <p:cNvSpPr>
            <a:spLocks noChangeArrowheads="1"/>
          </p:cNvSpPr>
          <p:nvPr/>
        </p:nvSpPr>
        <p:spPr bwMode="auto">
          <a:xfrm>
            <a:off x="6586131" y="3186102"/>
            <a:ext cx="102506" cy="102505"/>
          </a:xfrm>
          <a:prstGeom prst="ellipse">
            <a:avLst/>
          </a:prstGeom>
          <a:solidFill>
            <a:schemeClr val="accent5"/>
          </a:solidFill>
          <a:ln>
            <a:noFill/>
          </a:ln>
        </p:spPr>
        <p:txBody>
          <a:bodyPr vert="horz" wrap="square" lIns="91440" tIns="45720" rIns="91440" bIns="45720" numCol="1" anchor="t" anchorCtr="0" compatLnSpc="1"/>
          <a:lstStyle/>
          <a:p>
            <a:endParaRPr lang="en-US" sz="2000">
              <a:cs typeface="+mn-ea"/>
              <a:sym typeface="+mn-lt"/>
            </a:endParaRPr>
          </a:p>
        </p:txBody>
      </p:sp>
      <p:sp>
        <p:nvSpPr>
          <p:cNvPr id="11" name="Oval 67"/>
          <p:cNvSpPr>
            <a:spLocks noChangeArrowheads="1"/>
          </p:cNvSpPr>
          <p:nvPr/>
        </p:nvSpPr>
        <p:spPr bwMode="auto">
          <a:xfrm>
            <a:off x="7015546" y="4084637"/>
            <a:ext cx="101121" cy="102505"/>
          </a:xfrm>
          <a:prstGeom prst="ellipse">
            <a:avLst/>
          </a:prstGeom>
          <a:solidFill>
            <a:schemeClr val="accent6"/>
          </a:solidFill>
          <a:ln>
            <a:noFill/>
          </a:ln>
        </p:spPr>
        <p:txBody>
          <a:bodyPr vert="horz" wrap="square" lIns="91440" tIns="45720" rIns="91440" bIns="45720" numCol="1" anchor="t" anchorCtr="0" compatLnSpc="1"/>
          <a:lstStyle/>
          <a:p>
            <a:endParaRPr lang="en-US" sz="2000">
              <a:cs typeface="+mn-ea"/>
              <a:sym typeface="+mn-lt"/>
            </a:endParaRPr>
          </a:p>
        </p:txBody>
      </p:sp>
      <p:sp>
        <p:nvSpPr>
          <p:cNvPr id="12" name="Oval 68"/>
          <p:cNvSpPr>
            <a:spLocks noChangeArrowheads="1"/>
          </p:cNvSpPr>
          <p:nvPr/>
        </p:nvSpPr>
        <p:spPr bwMode="auto">
          <a:xfrm>
            <a:off x="6217665" y="4519592"/>
            <a:ext cx="99735" cy="9973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3" name="Oval 69"/>
          <p:cNvSpPr>
            <a:spLocks noChangeArrowheads="1"/>
          </p:cNvSpPr>
          <p:nvPr/>
        </p:nvSpPr>
        <p:spPr bwMode="auto">
          <a:xfrm>
            <a:off x="6087456" y="3626132"/>
            <a:ext cx="99735"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4" name="Oval 70"/>
          <p:cNvSpPr>
            <a:spLocks noChangeArrowheads="1"/>
          </p:cNvSpPr>
          <p:nvPr/>
        </p:nvSpPr>
        <p:spPr bwMode="auto">
          <a:xfrm>
            <a:off x="5966942" y="4152511"/>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15" name="Oval 71"/>
          <p:cNvSpPr>
            <a:spLocks noChangeArrowheads="1"/>
          </p:cNvSpPr>
          <p:nvPr/>
        </p:nvSpPr>
        <p:spPr bwMode="auto">
          <a:xfrm>
            <a:off x="6473929" y="4807716"/>
            <a:ext cx="101121" cy="99735"/>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16" name="Oval 72"/>
          <p:cNvSpPr>
            <a:spLocks noChangeArrowheads="1"/>
          </p:cNvSpPr>
          <p:nvPr/>
        </p:nvSpPr>
        <p:spPr bwMode="auto">
          <a:xfrm>
            <a:off x="6087456" y="2727132"/>
            <a:ext cx="99735" cy="102505"/>
          </a:xfrm>
          <a:prstGeom prst="ellipse">
            <a:avLst/>
          </a:prstGeom>
          <a:solidFill>
            <a:schemeClr val="accent4"/>
          </a:solidFill>
          <a:ln>
            <a:noFill/>
          </a:ln>
        </p:spPr>
        <p:txBody>
          <a:bodyPr vert="horz" wrap="square" lIns="91440" tIns="45720" rIns="91440" bIns="45720" numCol="1" anchor="t" anchorCtr="0" compatLnSpc="1"/>
          <a:lstStyle/>
          <a:p>
            <a:endParaRPr lang="en-US" sz="2000">
              <a:cs typeface="+mn-ea"/>
              <a:sym typeface="+mn-lt"/>
            </a:endParaRPr>
          </a:p>
        </p:txBody>
      </p:sp>
      <p:sp>
        <p:nvSpPr>
          <p:cNvPr id="17" name="Oval 73"/>
          <p:cNvSpPr>
            <a:spLocks noChangeArrowheads="1"/>
          </p:cNvSpPr>
          <p:nvPr/>
        </p:nvSpPr>
        <p:spPr bwMode="auto">
          <a:xfrm>
            <a:off x="5404547" y="2839333"/>
            <a:ext cx="101121" cy="101121"/>
          </a:xfrm>
          <a:prstGeom prst="ellipse">
            <a:avLst/>
          </a:prstGeom>
          <a:solidFill>
            <a:schemeClr val="accent3"/>
          </a:solidFill>
          <a:ln>
            <a:noFill/>
          </a:ln>
        </p:spPr>
        <p:txBody>
          <a:bodyPr vert="horz" wrap="square" lIns="91440" tIns="45720" rIns="91440" bIns="45720" numCol="1" anchor="t" anchorCtr="0" compatLnSpc="1"/>
          <a:lstStyle/>
          <a:p>
            <a:endParaRPr lang="en-US" sz="2000">
              <a:cs typeface="+mn-ea"/>
              <a:sym typeface="+mn-lt"/>
            </a:endParaRPr>
          </a:p>
        </p:txBody>
      </p:sp>
      <p:sp>
        <p:nvSpPr>
          <p:cNvPr id="18" name="Oval 74"/>
          <p:cNvSpPr>
            <a:spLocks noChangeArrowheads="1"/>
          </p:cNvSpPr>
          <p:nvPr/>
        </p:nvSpPr>
        <p:spPr bwMode="auto">
          <a:xfrm>
            <a:off x="5512593" y="3869929"/>
            <a:ext cx="101121" cy="102505"/>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sp>
        <p:nvSpPr>
          <p:cNvPr id="19" name="Oval 75"/>
          <p:cNvSpPr>
            <a:spLocks noChangeArrowheads="1"/>
          </p:cNvSpPr>
          <p:nvPr/>
        </p:nvSpPr>
        <p:spPr bwMode="auto">
          <a:xfrm>
            <a:off x="4943272" y="4615193"/>
            <a:ext cx="99735" cy="101121"/>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20" name="Oval 76"/>
          <p:cNvSpPr>
            <a:spLocks noChangeArrowheads="1"/>
          </p:cNvSpPr>
          <p:nvPr/>
        </p:nvSpPr>
        <p:spPr bwMode="auto">
          <a:xfrm>
            <a:off x="5832577" y="4893599"/>
            <a:ext cx="102506" cy="102505"/>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en-US" sz="2000">
              <a:cs typeface="+mn-ea"/>
              <a:sym typeface="+mn-lt"/>
            </a:endParaRPr>
          </a:p>
        </p:txBody>
      </p:sp>
      <p:sp>
        <p:nvSpPr>
          <p:cNvPr id="21" name="Freeform 27"/>
          <p:cNvSpPr>
            <a:spLocks noEditPoints="1"/>
          </p:cNvSpPr>
          <p:nvPr/>
        </p:nvSpPr>
        <p:spPr bwMode="auto">
          <a:xfrm>
            <a:off x="5823269" y="5366249"/>
            <a:ext cx="641960" cy="844684"/>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22" name="Inhaltsplatzhalter 4"/>
          <p:cNvSpPr txBox="1"/>
          <p:nvPr/>
        </p:nvSpPr>
        <p:spPr>
          <a:xfrm>
            <a:off x="1286510" y="4491355"/>
            <a:ext cx="2625725" cy="36893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200" dirty="0">
                <a:solidFill>
                  <a:schemeClr val="tx1">
                    <a:lumMod val="85000"/>
                    <a:lumOff val="15000"/>
                  </a:schemeClr>
                </a:solidFill>
                <a:latin typeface="+mn-lt"/>
                <a:cs typeface="+mn-ea"/>
                <a:sym typeface="+mn-lt"/>
              </a:rPr>
              <a:t>（1）新建建筑物所处的地形。如地形变化较大，应画出相应的等高线。</a:t>
            </a:r>
          </a:p>
        </p:txBody>
      </p:sp>
      <p:sp>
        <p:nvSpPr>
          <p:cNvPr id="23" name="Inhaltsplatzhalter 4"/>
          <p:cNvSpPr txBox="1"/>
          <p:nvPr/>
        </p:nvSpPr>
        <p:spPr>
          <a:xfrm>
            <a:off x="1111885" y="3643630"/>
            <a:ext cx="3453130" cy="55372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200" dirty="0">
                <a:solidFill>
                  <a:schemeClr val="tx1">
                    <a:lumMod val="85000"/>
                    <a:lumOff val="15000"/>
                  </a:schemeClr>
                </a:solidFill>
                <a:latin typeface="+mn-lt"/>
                <a:cs typeface="+mn-ea"/>
                <a:sym typeface="+mn-lt"/>
              </a:rPr>
              <a:t>（2）主要建筑物和构筑物的名称、层数。在总平面图中，低层建筑的层数可用相应数量的小黑点或阿拉伯数字表示。高层建筑的层数用阿拉伯数字表示。</a:t>
            </a:r>
          </a:p>
        </p:txBody>
      </p:sp>
      <p:sp>
        <p:nvSpPr>
          <p:cNvPr id="24" name="Inhaltsplatzhalter 4"/>
          <p:cNvSpPr txBox="1"/>
          <p:nvPr/>
        </p:nvSpPr>
        <p:spPr>
          <a:xfrm>
            <a:off x="945515" y="2333625"/>
            <a:ext cx="3469640" cy="110744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sz="1200" dirty="0">
                <a:solidFill>
                  <a:schemeClr val="tx1">
                    <a:lumMod val="85000"/>
                    <a:lumOff val="15000"/>
                  </a:schemeClr>
                </a:solidFill>
                <a:latin typeface="+mn-lt"/>
                <a:cs typeface="+mn-ea"/>
                <a:sym typeface="+mn-lt"/>
              </a:rPr>
              <a:t>（3）主要建筑物和构筑物的位置。总平面图中应详细地绘出新建建筑物的定位方式，新建建筑物的定位方式有三种：第一种是利用新建建筑物和原有建筑物之间的距离定位；第二种是利用施工坐标确定新建建筑物的位置；第三种是利用新建建筑物与周围道路之间的距离确定新建建筑物的位置。</a:t>
            </a:r>
          </a:p>
        </p:txBody>
      </p:sp>
      <p:sp>
        <p:nvSpPr>
          <p:cNvPr id="25" name="Inhaltsplatzhalter 4"/>
          <p:cNvSpPr txBox="1"/>
          <p:nvPr/>
        </p:nvSpPr>
        <p:spPr>
          <a:xfrm>
            <a:off x="7505700" y="4747895"/>
            <a:ext cx="2221230" cy="18415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（7）绿化规划和管道布置。</a:t>
            </a:r>
          </a:p>
        </p:txBody>
      </p:sp>
      <p:sp>
        <p:nvSpPr>
          <p:cNvPr id="26" name="Inhaltsplatzhalter 4"/>
          <p:cNvSpPr txBox="1"/>
          <p:nvPr/>
        </p:nvSpPr>
        <p:spPr>
          <a:xfrm>
            <a:off x="8287385" y="3870325"/>
            <a:ext cx="3393440" cy="55372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（6）指北针或风向频率玫瑰图。风玫瑰图是根据当地多年平均统计的各个方向吹风次数的百分数，按一定比例绘制的，风的吹向是指从外吹向中心。</a:t>
            </a:r>
          </a:p>
        </p:txBody>
      </p:sp>
      <p:sp>
        <p:nvSpPr>
          <p:cNvPr id="27" name="Inhaltsplatzhalter 4"/>
          <p:cNvSpPr txBox="1"/>
          <p:nvPr/>
        </p:nvSpPr>
        <p:spPr>
          <a:xfrm>
            <a:off x="7602855" y="2960495"/>
            <a:ext cx="3924935" cy="55372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（5）附近的地形、地物等，如道路、河流、水沟、池塘、土坡等。应注明道路的起点、变坡、转折点、终点以及道路中心线的标高、坡向等。</a:t>
            </a:r>
          </a:p>
        </p:txBody>
      </p:sp>
      <p:sp>
        <p:nvSpPr>
          <p:cNvPr id="28" name="Inhaltsplatzhalter 4"/>
          <p:cNvSpPr txBox="1"/>
          <p:nvPr/>
        </p:nvSpPr>
        <p:spPr>
          <a:xfrm>
            <a:off x="6586220" y="1932305"/>
            <a:ext cx="2658745" cy="36893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sz="1200" dirty="0">
                <a:solidFill>
                  <a:schemeClr val="tx1">
                    <a:lumMod val="85000"/>
                    <a:lumOff val="15000"/>
                  </a:schemeClr>
                </a:solidFill>
                <a:latin typeface="+mn-lt"/>
                <a:cs typeface="+mn-ea"/>
                <a:sym typeface="+mn-lt"/>
              </a:rPr>
              <a:t>（4）相邻原有建筑物、拆除建筑物的位置或范围。</a:t>
            </a:r>
          </a:p>
        </p:txBody>
      </p:sp>
      <p:grpSp>
        <p:nvGrpSpPr>
          <p:cNvPr id="29" name="Group 5"/>
          <p:cNvGrpSpPr/>
          <p:nvPr/>
        </p:nvGrpSpPr>
        <p:grpSpPr>
          <a:xfrm>
            <a:off x="4660690" y="3633929"/>
            <a:ext cx="572092" cy="573477"/>
            <a:chOff x="4660690" y="3605354"/>
            <a:chExt cx="572092" cy="573477"/>
          </a:xfrm>
        </p:grpSpPr>
        <p:sp>
          <p:nvSpPr>
            <p:cNvPr id="30" name="Oval 64"/>
            <p:cNvSpPr>
              <a:spLocks noChangeArrowheads="1"/>
            </p:cNvSpPr>
            <p:nvPr/>
          </p:nvSpPr>
          <p:spPr bwMode="auto">
            <a:xfrm>
              <a:off x="4660690" y="3605354"/>
              <a:ext cx="572092" cy="573477"/>
            </a:xfrm>
            <a:prstGeom prst="ellipse">
              <a:avLst/>
            </a:prstGeom>
            <a:solidFill>
              <a:schemeClr val="accent2"/>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31" name="Group 64"/>
            <p:cNvGrpSpPr/>
            <p:nvPr/>
          </p:nvGrpSpPr>
          <p:grpSpPr>
            <a:xfrm>
              <a:off x="4788422" y="3733777"/>
              <a:ext cx="316629" cy="316630"/>
              <a:chOff x="10996613" y="1925638"/>
              <a:chExt cx="534987" cy="534988"/>
            </a:xfrm>
            <a:solidFill>
              <a:schemeClr val="bg1"/>
            </a:solidFill>
          </p:grpSpPr>
          <p:sp>
            <p:nvSpPr>
              <p:cNvPr id="32"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33"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34" name="Group 9"/>
          <p:cNvGrpSpPr/>
          <p:nvPr/>
        </p:nvGrpSpPr>
        <p:grpSpPr>
          <a:xfrm>
            <a:off x="4515242" y="2600673"/>
            <a:ext cx="572092" cy="573477"/>
            <a:chOff x="4515242" y="2603848"/>
            <a:chExt cx="572092" cy="573477"/>
          </a:xfrm>
        </p:grpSpPr>
        <p:sp>
          <p:nvSpPr>
            <p:cNvPr id="35" name="Oval 63"/>
            <p:cNvSpPr>
              <a:spLocks noChangeArrowheads="1"/>
            </p:cNvSpPr>
            <p:nvPr/>
          </p:nvSpPr>
          <p:spPr bwMode="auto">
            <a:xfrm>
              <a:off x="4515242" y="2603848"/>
              <a:ext cx="572092" cy="573477"/>
            </a:xfrm>
            <a:prstGeom prst="ellipse">
              <a:avLst/>
            </a:prstGeom>
            <a:solidFill>
              <a:srgbClr val="C00000"/>
            </a:solidFill>
            <a:ln>
              <a:noFill/>
            </a:ln>
          </p:spPr>
          <p:txBody>
            <a:bodyPr vert="horz" wrap="square" lIns="91440" tIns="45720" rIns="91440" bIns="45720" numCol="1" anchor="t" anchorCtr="0" compatLnSpc="1"/>
            <a:lstStyle/>
            <a:p>
              <a:endParaRPr lang="en-US" sz="2000">
                <a:cs typeface="+mn-ea"/>
                <a:sym typeface="+mn-lt"/>
              </a:endParaRPr>
            </a:p>
          </p:txBody>
        </p:sp>
        <p:sp>
          <p:nvSpPr>
            <p:cNvPr id="36" name="Freeform 19"/>
            <p:cNvSpPr>
              <a:spLocks noEditPoints="1"/>
            </p:cNvSpPr>
            <p:nvPr/>
          </p:nvSpPr>
          <p:spPr bwMode="auto">
            <a:xfrm>
              <a:off x="4620692" y="2727604"/>
              <a:ext cx="298855" cy="317651"/>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37" name="Group 11"/>
          <p:cNvGrpSpPr/>
          <p:nvPr/>
        </p:nvGrpSpPr>
        <p:grpSpPr>
          <a:xfrm>
            <a:off x="7602875" y="3860233"/>
            <a:ext cx="573477" cy="573477"/>
            <a:chOff x="7602875" y="3860233"/>
            <a:chExt cx="573477" cy="573477"/>
          </a:xfrm>
        </p:grpSpPr>
        <p:sp>
          <p:nvSpPr>
            <p:cNvPr id="38" name="Oval 60"/>
            <p:cNvSpPr>
              <a:spLocks noChangeArrowheads="1"/>
            </p:cNvSpPr>
            <p:nvPr/>
          </p:nvSpPr>
          <p:spPr bwMode="auto">
            <a:xfrm>
              <a:off x="7602875" y="3860233"/>
              <a:ext cx="573477" cy="573477"/>
            </a:xfrm>
            <a:prstGeom prst="ellipse">
              <a:avLst/>
            </a:prstGeom>
            <a:solidFill>
              <a:srgbClr val="FF0000"/>
            </a:solidFill>
            <a:ln>
              <a:noFill/>
            </a:ln>
          </p:spPr>
          <p:txBody>
            <a:bodyPr vert="horz" wrap="square" lIns="91440" tIns="45720" rIns="91440" bIns="45720" numCol="1" anchor="t" anchorCtr="0" compatLnSpc="1"/>
            <a:lstStyle/>
            <a:p>
              <a:endParaRPr lang="en-US" sz="2000">
                <a:cs typeface="+mn-ea"/>
                <a:sym typeface="+mn-lt"/>
              </a:endParaRPr>
            </a:p>
          </p:txBody>
        </p:sp>
        <p:sp>
          <p:nvSpPr>
            <p:cNvPr id="39" name="Freeform 29"/>
            <p:cNvSpPr>
              <a:spLocks noEditPoints="1"/>
            </p:cNvSpPr>
            <p:nvPr/>
          </p:nvSpPr>
          <p:spPr bwMode="auto">
            <a:xfrm>
              <a:off x="7713434" y="3958089"/>
              <a:ext cx="352359" cy="377765"/>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0" name="Group 8"/>
          <p:cNvGrpSpPr/>
          <p:nvPr/>
        </p:nvGrpSpPr>
        <p:grpSpPr>
          <a:xfrm>
            <a:off x="5853527" y="1829516"/>
            <a:ext cx="573477" cy="574862"/>
            <a:chOff x="5863052" y="1829516"/>
            <a:chExt cx="573477" cy="574862"/>
          </a:xfrm>
        </p:grpSpPr>
        <p:sp>
          <p:nvSpPr>
            <p:cNvPr id="41" name="Oval 62"/>
            <p:cNvSpPr>
              <a:spLocks noChangeArrowheads="1"/>
            </p:cNvSpPr>
            <p:nvPr/>
          </p:nvSpPr>
          <p:spPr bwMode="auto">
            <a:xfrm>
              <a:off x="5863052" y="1829516"/>
              <a:ext cx="573477" cy="574862"/>
            </a:xfrm>
            <a:prstGeom prst="ellipse">
              <a:avLst/>
            </a:prstGeom>
            <a:solidFill>
              <a:srgbClr val="00B05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42" name="Group 69"/>
            <p:cNvGrpSpPr/>
            <p:nvPr/>
          </p:nvGrpSpPr>
          <p:grpSpPr>
            <a:xfrm>
              <a:off x="5984274" y="1959140"/>
              <a:ext cx="324304" cy="299649"/>
              <a:chOff x="2554288" y="1943100"/>
              <a:chExt cx="542925" cy="501650"/>
            </a:xfrm>
            <a:solidFill>
              <a:schemeClr val="bg1"/>
            </a:solidFill>
          </p:grpSpPr>
          <p:sp>
            <p:nvSpPr>
              <p:cNvPr id="43" name="Freeform 58"/>
              <p:cNvSpPr/>
              <p:nvPr/>
            </p:nvSpPr>
            <p:spPr bwMode="auto">
              <a:xfrm>
                <a:off x="2554288" y="1943100"/>
                <a:ext cx="542925" cy="403225"/>
              </a:xfrm>
              <a:custGeom>
                <a:avLst/>
                <a:gdLst>
                  <a:gd name="T0" fmla="*/ 2095 w 3422"/>
                  <a:gd name="T1" fmla="*/ 44 h 2536"/>
                  <a:gd name="T2" fmla="*/ 2418 w 3422"/>
                  <a:gd name="T3" fmla="*/ 212 h 2536"/>
                  <a:gd name="T4" fmla="*/ 2659 w 3422"/>
                  <a:gd name="T5" fmla="*/ 486 h 2536"/>
                  <a:gd name="T6" fmla="*/ 2782 w 3422"/>
                  <a:gd name="T7" fmla="*/ 825 h 2536"/>
                  <a:gd name="T8" fmla="*/ 3094 w 3422"/>
                  <a:gd name="T9" fmla="*/ 984 h 2536"/>
                  <a:gd name="T10" fmla="*/ 3317 w 3422"/>
                  <a:gd name="T11" fmla="*/ 1253 h 2536"/>
                  <a:gd name="T12" fmla="*/ 3419 w 3422"/>
                  <a:gd name="T13" fmla="*/ 1593 h 2536"/>
                  <a:gd name="T14" fmla="*/ 3383 w 3422"/>
                  <a:gd name="T15" fmla="*/ 1921 h 2536"/>
                  <a:gd name="T16" fmla="*/ 3235 w 3422"/>
                  <a:gd name="T17" fmla="*/ 2207 h 2536"/>
                  <a:gd name="T18" fmla="*/ 2991 w 3422"/>
                  <a:gd name="T19" fmla="*/ 2422 h 2536"/>
                  <a:gd name="T20" fmla="*/ 2692 w 3422"/>
                  <a:gd name="T21" fmla="*/ 2529 h 2536"/>
                  <a:gd name="T22" fmla="*/ 2039 w 3422"/>
                  <a:gd name="T23" fmla="*/ 2514 h 2536"/>
                  <a:gd name="T24" fmla="*/ 2006 w 3422"/>
                  <a:gd name="T25" fmla="*/ 2419 h 2536"/>
                  <a:gd name="T26" fmla="*/ 2077 w 3422"/>
                  <a:gd name="T27" fmla="*/ 2348 h 2536"/>
                  <a:gd name="T28" fmla="*/ 2800 w 3422"/>
                  <a:gd name="T29" fmla="*/ 2303 h 2536"/>
                  <a:gd name="T30" fmla="*/ 3052 w 3422"/>
                  <a:gd name="T31" fmla="*/ 2127 h 2536"/>
                  <a:gd name="T32" fmla="*/ 3204 w 3422"/>
                  <a:gd name="T33" fmla="*/ 1857 h 2536"/>
                  <a:gd name="T34" fmla="*/ 3221 w 3422"/>
                  <a:gd name="T35" fmla="*/ 1546 h 2536"/>
                  <a:gd name="T36" fmla="*/ 3109 w 3422"/>
                  <a:gd name="T37" fmla="*/ 1274 h 2536"/>
                  <a:gd name="T38" fmla="*/ 2900 w 3422"/>
                  <a:gd name="T39" fmla="*/ 1077 h 2536"/>
                  <a:gd name="T40" fmla="*/ 2662 w 3422"/>
                  <a:gd name="T41" fmla="*/ 989 h 2536"/>
                  <a:gd name="T42" fmla="*/ 2604 w 3422"/>
                  <a:gd name="T43" fmla="*/ 910 h 2536"/>
                  <a:gd name="T44" fmla="*/ 2505 w 3422"/>
                  <a:gd name="T45" fmla="*/ 596 h 2536"/>
                  <a:gd name="T46" fmla="*/ 2296 w 3422"/>
                  <a:gd name="T47" fmla="*/ 354 h 2536"/>
                  <a:gd name="T48" fmla="*/ 2007 w 3422"/>
                  <a:gd name="T49" fmla="*/ 214 h 2536"/>
                  <a:gd name="T50" fmla="*/ 1676 w 3422"/>
                  <a:gd name="T51" fmla="*/ 199 h 2536"/>
                  <a:gd name="T52" fmla="*/ 1377 w 3422"/>
                  <a:gd name="T53" fmla="*/ 314 h 2536"/>
                  <a:gd name="T54" fmla="*/ 1146 w 3422"/>
                  <a:gd name="T55" fmla="*/ 534 h 2536"/>
                  <a:gd name="T56" fmla="*/ 1040 w 3422"/>
                  <a:gd name="T57" fmla="*/ 690 h 2536"/>
                  <a:gd name="T58" fmla="*/ 924 w 3422"/>
                  <a:gd name="T59" fmla="*/ 684 h 2536"/>
                  <a:gd name="T60" fmla="*/ 705 w 3422"/>
                  <a:gd name="T61" fmla="*/ 703 h 2536"/>
                  <a:gd name="T62" fmla="*/ 538 w 3422"/>
                  <a:gd name="T63" fmla="*/ 849 h 2536"/>
                  <a:gd name="T64" fmla="*/ 492 w 3422"/>
                  <a:gd name="T65" fmla="*/ 1068 h 2536"/>
                  <a:gd name="T66" fmla="*/ 511 w 3422"/>
                  <a:gd name="T67" fmla="*/ 1212 h 2536"/>
                  <a:gd name="T68" fmla="*/ 382 w 3422"/>
                  <a:gd name="T69" fmla="*/ 1326 h 2536"/>
                  <a:gd name="T70" fmla="*/ 231 w 3422"/>
                  <a:gd name="T71" fmla="*/ 1539 h 2536"/>
                  <a:gd name="T72" fmla="*/ 193 w 3422"/>
                  <a:gd name="T73" fmla="*/ 1808 h 2536"/>
                  <a:gd name="T74" fmla="*/ 293 w 3422"/>
                  <a:gd name="T75" fmla="*/ 2086 h 2536"/>
                  <a:gd name="T76" fmla="*/ 503 w 3422"/>
                  <a:gd name="T77" fmla="*/ 2282 h 2536"/>
                  <a:gd name="T78" fmla="*/ 1322 w 3422"/>
                  <a:gd name="T79" fmla="*/ 2346 h 2536"/>
                  <a:gd name="T80" fmla="*/ 1407 w 3422"/>
                  <a:gd name="T81" fmla="*/ 2399 h 2536"/>
                  <a:gd name="T82" fmla="*/ 1396 w 3422"/>
                  <a:gd name="T83" fmla="*/ 2501 h 2536"/>
                  <a:gd name="T84" fmla="*/ 711 w 3422"/>
                  <a:gd name="T85" fmla="*/ 2536 h 2536"/>
                  <a:gd name="T86" fmla="*/ 408 w 3422"/>
                  <a:gd name="T87" fmla="*/ 2448 h 2536"/>
                  <a:gd name="T88" fmla="*/ 163 w 3422"/>
                  <a:gd name="T89" fmla="*/ 2231 h 2536"/>
                  <a:gd name="T90" fmla="*/ 24 w 3422"/>
                  <a:gd name="T91" fmla="*/ 1940 h 2536"/>
                  <a:gd name="T92" fmla="*/ 11 w 3422"/>
                  <a:gd name="T93" fmla="*/ 1618 h 2536"/>
                  <a:gd name="T94" fmla="*/ 132 w 3422"/>
                  <a:gd name="T95" fmla="*/ 1325 h 2536"/>
                  <a:gd name="T96" fmla="*/ 305 w 3422"/>
                  <a:gd name="T97" fmla="*/ 1103 h 2536"/>
                  <a:gd name="T98" fmla="*/ 327 w 3422"/>
                  <a:gd name="T99" fmla="*/ 857 h 2536"/>
                  <a:gd name="T100" fmla="*/ 479 w 3422"/>
                  <a:gd name="T101" fmla="*/ 626 h 2536"/>
                  <a:gd name="T102" fmla="*/ 725 w 3422"/>
                  <a:gd name="T103" fmla="*/ 499 h 2536"/>
                  <a:gd name="T104" fmla="*/ 982 w 3422"/>
                  <a:gd name="T105" fmla="*/ 439 h 2536"/>
                  <a:gd name="T106" fmla="*/ 1212 w 3422"/>
                  <a:gd name="T107" fmla="*/ 197 h 2536"/>
                  <a:gd name="T108" fmla="*/ 1525 w 3422"/>
                  <a:gd name="T109" fmla="*/ 41 h 2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2" h="2536">
                    <a:moveTo>
                      <a:pt x="1805" y="0"/>
                    </a:moveTo>
                    <a:lnTo>
                      <a:pt x="1879" y="3"/>
                    </a:lnTo>
                    <a:lnTo>
                      <a:pt x="1952" y="12"/>
                    </a:lnTo>
                    <a:lnTo>
                      <a:pt x="2025" y="25"/>
                    </a:lnTo>
                    <a:lnTo>
                      <a:pt x="2095" y="44"/>
                    </a:lnTo>
                    <a:lnTo>
                      <a:pt x="2164" y="68"/>
                    </a:lnTo>
                    <a:lnTo>
                      <a:pt x="2231" y="96"/>
                    </a:lnTo>
                    <a:lnTo>
                      <a:pt x="2296" y="130"/>
                    </a:lnTo>
                    <a:lnTo>
                      <a:pt x="2357" y="168"/>
                    </a:lnTo>
                    <a:lnTo>
                      <a:pt x="2418" y="212"/>
                    </a:lnTo>
                    <a:lnTo>
                      <a:pt x="2474" y="260"/>
                    </a:lnTo>
                    <a:lnTo>
                      <a:pt x="2527" y="312"/>
                    </a:lnTo>
                    <a:lnTo>
                      <a:pt x="2575" y="367"/>
                    </a:lnTo>
                    <a:lnTo>
                      <a:pt x="2619" y="425"/>
                    </a:lnTo>
                    <a:lnTo>
                      <a:pt x="2659" y="486"/>
                    </a:lnTo>
                    <a:lnTo>
                      <a:pt x="2693" y="549"/>
                    </a:lnTo>
                    <a:lnTo>
                      <a:pt x="2723" y="616"/>
                    </a:lnTo>
                    <a:lnTo>
                      <a:pt x="2748" y="683"/>
                    </a:lnTo>
                    <a:lnTo>
                      <a:pt x="2768" y="754"/>
                    </a:lnTo>
                    <a:lnTo>
                      <a:pt x="2782" y="825"/>
                    </a:lnTo>
                    <a:lnTo>
                      <a:pt x="2851" y="846"/>
                    </a:lnTo>
                    <a:lnTo>
                      <a:pt x="2916" y="873"/>
                    </a:lnTo>
                    <a:lnTo>
                      <a:pt x="2979" y="905"/>
                    </a:lnTo>
                    <a:lnTo>
                      <a:pt x="3038" y="943"/>
                    </a:lnTo>
                    <a:lnTo>
                      <a:pt x="3094" y="984"/>
                    </a:lnTo>
                    <a:lnTo>
                      <a:pt x="3146" y="1030"/>
                    </a:lnTo>
                    <a:lnTo>
                      <a:pt x="3195" y="1081"/>
                    </a:lnTo>
                    <a:lnTo>
                      <a:pt x="3240" y="1135"/>
                    </a:lnTo>
                    <a:lnTo>
                      <a:pt x="3280" y="1192"/>
                    </a:lnTo>
                    <a:lnTo>
                      <a:pt x="3317" y="1253"/>
                    </a:lnTo>
                    <a:lnTo>
                      <a:pt x="3347" y="1316"/>
                    </a:lnTo>
                    <a:lnTo>
                      <a:pt x="3373" y="1383"/>
                    </a:lnTo>
                    <a:lnTo>
                      <a:pt x="3394" y="1451"/>
                    </a:lnTo>
                    <a:lnTo>
                      <a:pt x="3409" y="1522"/>
                    </a:lnTo>
                    <a:lnTo>
                      <a:pt x="3419" y="1593"/>
                    </a:lnTo>
                    <a:lnTo>
                      <a:pt x="3422" y="1667"/>
                    </a:lnTo>
                    <a:lnTo>
                      <a:pt x="3420" y="1731"/>
                    </a:lnTo>
                    <a:lnTo>
                      <a:pt x="3412" y="1796"/>
                    </a:lnTo>
                    <a:lnTo>
                      <a:pt x="3400" y="1859"/>
                    </a:lnTo>
                    <a:lnTo>
                      <a:pt x="3383" y="1921"/>
                    </a:lnTo>
                    <a:lnTo>
                      <a:pt x="3362" y="1983"/>
                    </a:lnTo>
                    <a:lnTo>
                      <a:pt x="3337" y="2042"/>
                    </a:lnTo>
                    <a:lnTo>
                      <a:pt x="3307" y="2099"/>
                    </a:lnTo>
                    <a:lnTo>
                      <a:pt x="3273" y="2154"/>
                    </a:lnTo>
                    <a:lnTo>
                      <a:pt x="3235" y="2207"/>
                    </a:lnTo>
                    <a:lnTo>
                      <a:pt x="3192" y="2257"/>
                    </a:lnTo>
                    <a:lnTo>
                      <a:pt x="3146" y="2304"/>
                    </a:lnTo>
                    <a:lnTo>
                      <a:pt x="3096" y="2348"/>
                    </a:lnTo>
                    <a:lnTo>
                      <a:pt x="3045" y="2386"/>
                    </a:lnTo>
                    <a:lnTo>
                      <a:pt x="2991" y="2422"/>
                    </a:lnTo>
                    <a:lnTo>
                      <a:pt x="2934" y="2452"/>
                    </a:lnTo>
                    <a:lnTo>
                      <a:pt x="2876" y="2478"/>
                    </a:lnTo>
                    <a:lnTo>
                      <a:pt x="2816" y="2500"/>
                    </a:lnTo>
                    <a:lnTo>
                      <a:pt x="2754" y="2516"/>
                    </a:lnTo>
                    <a:lnTo>
                      <a:pt x="2692" y="2529"/>
                    </a:lnTo>
                    <a:lnTo>
                      <a:pt x="2628" y="2535"/>
                    </a:lnTo>
                    <a:lnTo>
                      <a:pt x="2099" y="2535"/>
                    </a:lnTo>
                    <a:lnTo>
                      <a:pt x="2077" y="2533"/>
                    </a:lnTo>
                    <a:lnTo>
                      <a:pt x="2057" y="2526"/>
                    </a:lnTo>
                    <a:lnTo>
                      <a:pt x="2039" y="2514"/>
                    </a:lnTo>
                    <a:lnTo>
                      <a:pt x="2025" y="2500"/>
                    </a:lnTo>
                    <a:lnTo>
                      <a:pt x="2013" y="2482"/>
                    </a:lnTo>
                    <a:lnTo>
                      <a:pt x="2006" y="2462"/>
                    </a:lnTo>
                    <a:lnTo>
                      <a:pt x="2004" y="2440"/>
                    </a:lnTo>
                    <a:lnTo>
                      <a:pt x="2006" y="2419"/>
                    </a:lnTo>
                    <a:lnTo>
                      <a:pt x="2013" y="2399"/>
                    </a:lnTo>
                    <a:lnTo>
                      <a:pt x="2025" y="2381"/>
                    </a:lnTo>
                    <a:lnTo>
                      <a:pt x="2039" y="2367"/>
                    </a:lnTo>
                    <a:lnTo>
                      <a:pt x="2057" y="2355"/>
                    </a:lnTo>
                    <a:lnTo>
                      <a:pt x="2077" y="2348"/>
                    </a:lnTo>
                    <a:lnTo>
                      <a:pt x="2099" y="2346"/>
                    </a:lnTo>
                    <a:lnTo>
                      <a:pt x="2617" y="2346"/>
                    </a:lnTo>
                    <a:lnTo>
                      <a:pt x="2681" y="2338"/>
                    </a:lnTo>
                    <a:lnTo>
                      <a:pt x="2741" y="2323"/>
                    </a:lnTo>
                    <a:lnTo>
                      <a:pt x="2800" y="2303"/>
                    </a:lnTo>
                    <a:lnTo>
                      <a:pt x="2856" y="2277"/>
                    </a:lnTo>
                    <a:lnTo>
                      <a:pt x="2910" y="2247"/>
                    </a:lnTo>
                    <a:lnTo>
                      <a:pt x="2961" y="2211"/>
                    </a:lnTo>
                    <a:lnTo>
                      <a:pt x="3008" y="2172"/>
                    </a:lnTo>
                    <a:lnTo>
                      <a:pt x="3052" y="2127"/>
                    </a:lnTo>
                    <a:lnTo>
                      <a:pt x="3091" y="2079"/>
                    </a:lnTo>
                    <a:lnTo>
                      <a:pt x="3126" y="2028"/>
                    </a:lnTo>
                    <a:lnTo>
                      <a:pt x="3158" y="1973"/>
                    </a:lnTo>
                    <a:lnTo>
                      <a:pt x="3184" y="1916"/>
                    </a:lnTo>
                    <a:lnTo>
                      <a:pt x="3204" y="1857"/>
                    </a:lnTo>
                    <a:lnTo>
                      <a:pt x="3219" y="1795"/>
                    </a:lnTo>
                    <a:lnTo>
                      <a:pt x="3228" y="1731"/>
                    </a:lnTo>
                    <a:lnTo>
                      <a:pt x="3231" y="1667"/>
                    </a:lnTo>
                    <a:lnTo>
                      <a:pt x="3228" y="1606"/>
                    </a:lnTo>
                    <a:lnTo>
                      <a:pt x="3221" y="1546"/>
                    </a:lnTo>
                    <a:lnTo>
                      <a:pt x="3208" y="1488"/>
                    </a:lnTo>
                    <a:lnTo>
                      <a:pt x="3190" y="1430"/>
                    </a:lnTo>
                    <a:lnTo>
                      <a:pt x="3167" y="1375"/>
                    </a:lnTo>
                    <a:lnTo>
                      <a:pt x="3140" y="1324"/>
                    </a:lnTo>
                    <a:lnTo>
                      <a:pt x="3109" y="1274"/>
                    </a:lnTo>
                    <a:lnTo>
                      <a:pt x="3075" y="1227"/>
                    </a:lnTo>
                    <a:lnTo>
                      <a:pt x="3036" y="1184"/>
                    </a:lnTo>
                    <a:lnTo>
                      <a:pt x="2993" y="1144"/>
                    </a:lnTo>
                    <a:lnTo>
                      <a:pt x="2949" y="1109"/>
                    </a:lnTo>
                    <a:lnTo>
                      <a:pt x="2900" y="1077"/>
                    </a:lnTo>
                    <a:lnTo>
                      <a:pt x="2849" y="1048"/>
                    </a:lnTo>
                    <a:lnTo>
                      <a:pt x="2796" y="1026"/>
                    </a:lnTo>
                    <a:lnTo>
                      <a:pt x="2740" y="1008"/>
                    </a:lnTo>
                    <a:lnTo>
                      <a:pt x="2682" y="996"/>
                    </a:lnTo>
                    <a:lnTo>
                      <a:pt x="2662" y="989"/>
                    </a:lnTo>
                    <a:lnTo>
                      <a:pt x="2644" y="980"/>
                    </a:lnTo>
                    <a:lnTo>
                      <a:pt x="2629" y="966"/>
                    </a:lnTo>
                    <a:lnTo>
                      <a:pt x="2616" y="950"/>
                    </a:lnTo>
                    <a:lnTo>
                      <a:pt x="2608" y="931"/>
                    </a:lnTo>
                    <a:lnTo>
                      <a:pt x="2604" y="910"/>
                    </a:lnTo>
                    <a:lnTo>
                      <a:pt x="2594" y="843"/>
                    </a:lnTo>
                    <a:lnTo>
                      <a:pt x="2579" y="778"/>
                    </a:lnTo>
                    <a:lnTo>
                      <a:pt x="2559" y="714"/>
                    </a:lnTo>
                    <a:lnTo>
                      <a:pt x="2535" y="654"/>
                    </a:lnTo>
                    <a:lnTo>
                      <a:pt x="2505" y="596"/>
                    </a:lnTo>
                    <a:lnTo>
                      <a:pt x="2472" y="541"/>
                    </a:lnTo>
                    <a:lnTo>
                      <a:pt x="2433" y="489"/>
                    </a:lnTo>
                    <a:lnTo>
                      <a:pt x="2392" y="440"/>
                    </a:lnTo>
                    <a:lnTo>
                      <a:pt x="2346" y="396"/>
                    </a:lnTo>
                    <a:lnTo>
                      <a:pt x="2296" y="354"/>
                    </a:lnTo>
                    <a:lnTo>
                      <a:pt x="2244" y="317"/>
                    </a:lnTo>
                    <a:lnTo>
                      <a:pt x="2189" y="285"/>
                    </a:lnTo>
                    <a:lnTo>
                      <a:pt x="2131" y="255"/>
                    </a:lnTo>
                    <a:lnTo>
                      <a:pt x="2069" y="233"/>
                    </a:lnTo>
                    <a:lnTo>
                      <a:pt x="2007" y="214"/>
                    </a:lnTo>
                    <a:lnTo>
                      <a:pt x="1942" y="199"/>
                    </a:lnTo>
                    <a:lnTo>
                      <a:pt x="1875" y="191"/>
                    </a:lnTo>
                    <a:lnTo>
                      <a:pt x="1806" y="189"/>
                    </a:lnTo>
                    <a:lnTo>
                      <a:pt x="1740" y="191"/>
                    </a:lnTo>
                    <a:lnTo>
                      <a:pt x="1676" y="199"/>
                    </a:lnTo>
                    <a:lnTo>
                      <a:pt x="1612" y="213"/>
                    </a:lnTo>
                    <a:lnTo>
                      <a:pt x="1551" y="231"/>
                    </a:lnTo>
                    <a:lnTo>
                      <a:pt x="1490" y="253"/>
                    </a:lnTo>
                    <a:lnTo>
                      <a:pt x="1432" y="281"/>
                    </a:lnTo>
                    <a:lnTo>
                      <a:pt x="1377" y="314"/>
                    </a:lnTo>
                    <a:lnTo>
                      <a:pt x="1324" y="350"/>
                    </a:lnTo>
                    <a:lnTo>
                      <a:pt x="1275" y="390"/>
                    </a:lnTo>
                    <a:lnTo>
                      <a:pt x="1229" y="434"/>
                    </a:lnTo>
                    <a:lnTo>
                      <a:pt x="1186" y="483"/>
                    </a:lnTo>
                    <a:lnTo>
                      <a:pt x="1146" y="534"/>
                    </a:lnTo>
                    <a:lnTo>
                      <a:pt x="1112" y="589"/>
                    </a:lnTo>
                    <a:lnTo>
                      <a:pt x="1081" y="648"/>
                    </a:lnTo>
                    <a:lnTo>
                      <a:pt x="1071" y="664"/>
                    </a:lnTo>
                    <a:lnTo>
                      <a:pt x="1057" y="679"/>
                    </a:lnTo>
                    <a:lnTo>
                      <a:pt x="1040" y="690"/>
                    </a:lnTo>
                    <a:lnTo>
                      <a:pt x="1022" y="698"/>
                    </a:lnTo>
                    <a:lnTo>
                      <a:pt x="1003" y="702"/>
                    </a:lnTo>
                    <a:lnTo>
                      <a:pt x="982" y="701"/>
                    </a:lnTo>
                    <a:lnTo>
                      <a:pt x="962" y="696"/>
                    </a:lnTo>
                    <a:lnTo>
                      <a:pt x="924" y="684"/>
                    </a:lnTo>
                    <a:lnTo>
                      <a:pt x="883" y="677"/>
                    </a:lnTo>
                    <a:lnTo>
                      <a:pt x="842" y="675"/>
                    </a:lnTo>
                    <a:lnTo>
                      <a:pt x="794" y="678"/>
                    </a:lnTo>
                    <a:lnTo>
                      <a:pt x="748" y="687"/>
                    </a:lnTo>
                    <a:lnTo>
                      <a:pt x="705" y="703"/>
                    </a:lnTo>
                    <a:lnTo>
                      <a:pt x="664" y="723"/>
                    </a:lnTo>
                    <a:lnTo>
                      <a:pt x="627" y="748"/>
                    </a:lnTo>
                    <a:lnTo>
                      <a:pt x="593" y="778"/>
                    </a:lnTo>
                    <a:lnTo>
                      <a:pt x="563" y="812"/>
                    </a:lnTo>
                    <a:lnTo>
                      <a:pt x="538" y="849"/>
                    </a:lnTo>
                    <a:lnTo>
                      <a:pt x="518" y="890"/>
                    </a:lnTo>
                    <a:lnTo>
                      <a:pt x="502" y="933"/>
                    </a:lnTo>
                    <a:lnTo>
                      <a:pt x="493" y="979"/>
                    </a:lnTo>
                    <a:lnTo>
                      <a:pt x="490" y="1027"/>
                    </a:lnTo>
                    <a:lnTo>
                      <a:pt x="492" y="1068"/>
                    </a:lnTo>
                    <a:lnTo>
                      <a:pt x="499" y="1109"/>
                    </a:lnTo>
                    <a:lnTo>
                      <a:pt x="510" y="1148"/>
                    </a:lnTo>
                    <a:lnTo>
                      <a:pt x="516" y="1170"/>
                    </a:lnTo>
                    <a:lnTo>
                      <a:pt x="516" y="1192"/>
                    </a:lnTo>
                    <a:lnTo>
                      <a:pt x="511" y="1212"/>
                    </a:lnTo>
                    <a:lnTo>
                      <a:pt x="501" y="1232"/>
                    </a:lnTo>
                    <a:lnTo>
                      <a:pt x="487" y="1249"/>
                    </a:lnTo>
                    <a:lnTo>
                      <a:pt x="469" y="1263"/>
                    </a:lnTo>
                    <a:lnTo>
                      <a:pt x="424" y="1292"/>
                    </a:lnTo>
                    <a:lnTo>
                      <a:pt x="382" y="1326"/>
                    </a:lnTo>
                    <a:lnTo>
                      <a:pt x="344" y="1363"/>
                    </a:lnTo>
                    <a:lnTo>
                      <a:pt x="309" y="1402"/>
                    </a:lnTo>
                    <a:lnTo>
                      <a:pt x="279" y="1446"/>
                    </a:lnTo>
                    <a:lnTo>
                      <a:pt x="253" y="1492"/>
                    </a:lnTo>
                    <a:lnTo>
                      <a:pt x="231" y="1539"/>
                    </a:lnTo>
                    <a:lnTo>
                      <a:pt x="213" y="1589"/>
                    </a:lnTo>
                    <a:lnTo>
                      <a:pt x="201" y="1641"/>
                    </a:lnTo>
                    <a:lnTo>
                      <a:pt x="192" y="1694"/>
                    </a:lnTo>
                    <a:lnTo>
                      <a:pt x="190" y="1748"/>
                    </a:lnTo>
                    <a:lnTo>
                      <a:pt x="193" y="1808"/>
                    </a:lnTo>
                    <a:lnTo>
                      <a:pt x="203" y="1868"/>
                    </a:lnTo>
                    <a:lnTo>
                      <a:pt x="217" y="1927"/>
                    </a:lnTo>
                    <a:lnTo>
                      <a:pt x="238" y="1983"/>
                    </a:lnTo>
                    <a:lnTo>
                      <a:pt x="263" y="2036"/>
                    </a:lnTo>
                    <a:lnTo>
                      <a:pt x="293" y="2086"/>
                    </a:lnTo>
                    <a:lnTo>
                      <a:pt x="328" y="2133"/>
                    </a:lnTo>
                    <a:lnTo>
                      <a:pt x="367" y="2177"/>
                    </a:lnTo>
                    <a:lnTo>
                      <a:pt x="408" y="2216"/>
                    </a:lnTo>
                    <a:lnTo>
                      <a:pt x="454" y="2251"/>
                    </a:lnTo>
                    <a:lnTo>
                      <a:pt x="503" y="2282"/>
                    </a:lnTo>
                    <a:lnTo>
                      <a:pt x="554" y="2307"/>
                    </a:lnTo>
                    <a:lnTo>
                      <a:pt x="608" y="2326"/>
                    </a:lnTo>
                    <a:lnTo>
                      <a:pt x="663" y="2340"/>
                    </a:lnTo>
                    <a:lnTo>
                      <a:pt x="719" y="2346"/>
                    </a:lnTo>
                    <a:lnTo>
                      <a:pt x="1322" y="2346"/>
                    </a:lnTo>
                    <a:lnTo>
                      <a:pt x="1344" y="2349"/>
                    </a:lnTo>
                    <a:lnTo>
                      <a:pt x="1364" y="2356"/>
                    </a:lnTo>
                    <a:lnTo>
                      <a:pt x="1381" y="2367"/>
                    </a:lnTo>
                    <a:lnTo>
                      <a:pt x="1396" y="2381"/>
                    </a:lnTo>
                    <a:lnTo>
                      <a:pt x="1407" y="2399"/>
                    </a:lnTo>
                    <a:lnTo>
                      <a:pt x="1415" y="2420"/>
                    </a:lnTo>
                    <a:lnTo>
                      <a:pt x="1417" y="2441"/>
                    </a:lnTo>
                    <a:lnTo>
                      <a:pt x="1415" y="2463"/>
                    </a:lnTo>
                    <a:lnTo>
                      <a:pt x="1407" y="2483"/>
                    </a:lnTo>
                    <a:lnTo>
                      <a:pt x="1396" y="2501"/>
                    </a:lnTo>
                    <a:lnTo>
                      <a:pt x="1381" y="2515"/>
                    </a:lnTo>
                    <a:lnTo>
                      <a:pt x="1364" y="2527"/>
                    </a:lnTo>
                    <a:lnTo>
                      <a:pt x="1344" y="2534"/>
                    </a:lnTo>
                    <a:lnTo>
                      <a:pt x="1322" y="2536"/>
                    </a:lnTo>
                    <a:lnTo>
                      <a:pt x="711" y="2536"/>
                    </a:lnTo>
                    <a:lnTo>
                      <a:pt x="648" y="2530"/>
                    </a:lnTo>
                    <a:lnTo>
                      <a:pt x="586" y="2517"/>
                    </a:lnTo>
                    <a:lnTo>
                      <a:pt x="525" y="2500"/>
                    </a:lnTo>
                    <a:lnTo>
                      <a:pt x="466" y="2476"/>
                    </a:lnTo>
                    <a:lnTo>
                      <a:pt x="408" y="2448"/>
                    </a:lnTo>
                    <a:lnTo>
                      <a:pt x="353" y="2413"/>
                    </a:lnTo>
                    <a:lnTo>
                      <a:pt x="301" y="2374"/>
                    </a:lnTo>
                    <a:lnTo>
                      <a:pt x="252" y="2330"/>
                    </a:lnTo>
                    <a:lnTo>
                      <a:pt x="205" y="2282"/>
                    </a:lnTo>
                    <a:lnTo>
                      <a:pt x="163" y="2231"/>
                    </a:lnTo>
                    <a:lnTo>
                      <a:pt x="126" y="2177"/>
                    </a:lnTo>
                    <a:lnTo>
                      <a:pt x="93" y="2120"/>
                    </a:lnTo>
                    <a:lnTo>
                      <a:pt x="64" y="2062"/>
                    </a:lnTo>
                    <a:lnTo>
                      <a:pt x="42" y="2001"/>
                    </a:lnTo>
                    <a:lnTo>
                      <a:pt x="24" y="1940"/>
                    </a:lnTo>
                    <a:lnTo>
                      <a:pt x="10" y="1877"/>
                    </a:lnTo>
                    <a:lnTo>
                      <a:pt x="3" y="1813"/>
                    </a:lnTo>
                    <a:lnTo>
                      <a:pt x="0" y="1748"/>
                    </a:lnTo>
                    <a:lnTo>
                      <a:pt x="3" y="1683"/>
                    </a:lnTo>
                    <a:lnTo>
                      <a:pt x="11" y="1618"/>
                    </a:lnTo>
                    <a:lnTo>
                      <a:pt x="25" y="1556"/>
                    </a:lnTo>
                    <a:lnTo>
                      <a:pt x="45" y="1495"/>
                    </a:lnTo>
                    <a:lnTo>
                      <a:pt x="69" y="1436"/>
                    </a:lnTo>
                    <a:lnTo>
                      <a:pt x="98" y="1379"/>
                    </a:lnTo>
                    <a:lnTo>
                      <a:pt x="132" y="1325"/>
                    </a:lnTo>
                    <a:lnTo>
                      <a:pt x="170" y="1274"/>
                    </a:lnTo>
                    <a:lnTo>
                      <a:pt x="213" y="1225"/>
                    </a:lnTo>
                    <a:lnTo>
                      <a:pt x="260" y="1181"/>
                    </a:lnTo>
                    <a:lnTo>
                      <a:pt x="311" y="1141"/>
                    </a:lnTo>
                    <a:lnTo>
                      <a:pt x="305" y="1103"/>
                    </a:lnTo>
                    <a:lnTo>
                      <a:pt x="301" y="1066"/>
                    </a:lnTo>
                    <a:lnTo>
                      <a:pt x="299" y="1028"/>
                    </a:lnTo>
                    <a:lnTo>
                      <a:pt x="302" y="970"/>
                    </a:lnTo>
                    <a:lnTo>
                      <a:pt x="312" y="913"/>
                    </a:lnTo>
                    <a:lnTo>
                      <a:pt x="327" y="857"/>
                    </a:lnTo>
                    <a:lnTo>
                      <a:pt x="348" y="805"/>
                    </a:lnTo>
                    <a:lnTo>
                      <a:pt x="374" y="755"/>
                    </a:lnTo>
                    <a:lnTo>
                      <a:pt x="404" y="708"/>
                    </a:lnTo>
                    <a:lnTo>
                      <a:pt x="440" y="665"/>
                    </a:lnTo>
                    <a:lnTo>
                      <a:pt x="479" y="626"/>
                    </a:lnTo>
                    <a:lnTo>
                      <a:pt x="522" y="591"/>
                    </a:lnTo>
                    <a:lnTo>
                      <a:pt x="569" y="561"/>
                    </a:lnTo>
                    <a:lnTo>
                      <a:pt x="618" y="535"/>
                    </a:lnTo>
                    <a:lnTo>
                      <a:pt x="671" y="514"/>
                    </a:lnTo>
                    <a:lnTo>
                      <a:pt x="725" y="499"/>
                    </a:lnTo>
                    <a:lnTo>
                      <a:pt x="784" y="490"/>
                    </a:lnTo>
                    <a:lnTo>
                      <a:pt x="842" y="486"/>
                    </a:lnTo>
                    <a:lnTo>
                      <a:pt x="895" y="489"/>
                    </a:lnTo>
                    <a:lnTo>
                      <a:pt x="946" y="496"/>
                    </a:lnTo>
                    <a:lnTo>
                      <a:pt x="982" y="439"/>
                    </a:lnTo>
                    <a:lnTo>
                      <a:pt x="1021" y="384"/>
                    </a:lnTo>
                    <a:lnTo>
                      <a:pt x="1063" y="333"/>
                    </a:lnTo>
                    <a:lnTo>
                      <a:pt x="1110" y="285"/>
                    </a:lnTo>
                    <a:lnTo>
                      <a:pt x="1160" y="239"/>
                    </a:lnTo>
                    <a:lnTo>
                      <a:pt x="1212" y="197"/>
                    </a:lnTo>
                    <a:lnTo>
                      <a:pt x="1268" y="158"/>
                    </a:lnTo>
                    <a:lnTo>
                      <a:pt x="1329" y="122"/>
                    </a:lnTo>
                    <a:lnTo>
                      <a:pt x="1393" y="90"/>
                    </a:lnTo>
                    <a:lnTo>
                      <a:pt x="1457" y="62"/>
                    </a:lnTo>
                    <a:lnTo>
                      <a:pt x="1525" y="41"/>
                    </a:lnTo>
                    <a:lnTo>
                      <a:pt x="1593" y="23"/>
                    </a:lnTo>
                    <a:lnTo>
                      <a:pt x="1663" y="10"/>
                    </a:lnTo>
                    <a:lnTo>
                      <a:pt x="1734" y="3"/>
                    </a:lnTo>
                    <a:lnTo>
                      <a:pt x="180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44" name="Freeform 59"/>
              <p:cNvSpPr/>
              <p:nvPr/>
            </p:nvSpPr>
            <p:spPr bwMode="auto">
              <a:xfrm>
                <a:off x="2730500" y="2130425"/>
                <a:ext cx="190500" cy="314325"/>
              </a:xfrm>
              <a:custGeom>
                <a:avLst/>
                <a:gdLst>
                  <a:gd name="T0" fmla="*/ 597 w 1194"/>
                  <a:gd name="T1" fmla="*/ 0 h 1985"/>
                  <a:gd name="T2" fmla="*/ 616 w 1194"/>
                  <a:gd name="T3" fmla="*/ 1 h 1985"/>
                  <a:gd name="T4" fmla="*/ 633 w 1194"/>
                  <a:gd name="T5" fmla="*/ 7 h 1985"/>
                  <a:gd name="T6" fmla="*/ 650 w 1194"/>
                  <a:gd name="T7" fmla="*/ 16 h 1985"/>
                  <a:gd name="T8" fmla="*/ 664 w 1194"/>
                  <a:gd name="T9" fmla="*/ 28 h 1985"/>
                  <a:gd name="T10" fmla="*/ 1167 w 1194"/>
                  <a:gd name="T11" fmla="*/ 530 h 1985"/>
                  <a:gd name="T12" fmla="*/ 1181 w 1194"/>
                  <a:gd name="T13" fmla="*/ 547 h 1985"/>
                  <a:gd name="T14" fmla="*/ 1190 w 1194"/>
                  <a:gd name="T15" fmla="*/ 567 h 1985"/>
                  <a:gd name="T16" fmla="*/ 1194 w 1194"/>
                  <a:gd name="T17" fmla="*/ 587 h 1985"/>
                  <a:gd name="T18" fmla="*/ 1194 w 1194"/>
                  <a:gd name="T19" fmla="*/ 607 h 1985"/>
                  <a:gd name="T20" fmla="*/ 1190 w 1194"/>
                  <a:gd name="T21" fmla="*/ 628 h 1985"/>
                  <a:gd name="T22" fmla="*/ 1181 w 1194"/>
                  <a:gd name="T23" fmla="*/ 647 h 1985"/>
                  <a:gd name="T24" fmla="*/ 1167 w 1194"/>
                  <a:gd name="T25" fmla="*/ 664 h 1985"/>
                  <a:gd name="T26" fmla="*/ 1150 w 1194"/>
                  <a:gd name="T27" fmla="*/ 678 h 1985"/>
                  <a:gd name="T28" fmla="*/ 1131 w 1194"/>
                  <a:gd name="T29" fmla="*/ 687 h 1985"/>
                  <a:gd name="T30" fmla="*/ 1110 w 1194"/>
                  <a:gd name="T31" fmla="*/ 691 h 1985"/>
                  <a:gd name="T32" fmla="*/ 1090 w 1194"/>
                  <a:gd name="T33" fmla="*/ 691 h 1985"/>
                  <a:gd name="T34" fmla="*/ 1070 w 1194"/>
                  <a:gd name="T35" fmla="*/ 687 h 1985"/>
                  <a:gd name="T36" fmla="*/ 1050 w 1194"/>
                  <a:gd name="T37" fmla="*/ 678 h 1985"/>
                  <a:gd name="T38" fmla="*/ 1033 w 1194"/>
                  <a:gd name="T39" fmla="*/ 664 h 1985"/>
                  <a:gd name="T40" fmla="*/ 692 w 1194"/>
                  <a:gd name="T41" fmla="*/ 324 h 1985"/>
                  <a:gd name="T42" fmla="*/ 692 w 1194"/>
                  <a:gd name="T43" fmla="*/ 1889 h 1985"/>
                  <a:gd name="T44" fmla="*/ 689 w 1194"/>
                  <a:gd name="T45" fmla="*/ 1912 h 1985"/>
                  <a:gd name="T46" fmla="*/ 682 w 1194"/>
                  <a:gd name="T47" fmla="*/ 1932 h 1985"/>
                  <a:gd name="T48" fmla="*/ 672 w 1194"/>
                  <a:gd name="T49" fmla="*/ 1949 h 1985"/>
                  <a:gd name="T50" fmla="*/ 657 w 1194"/>
                  <a:gd name="T51" fmla="*/ 1964 h 1985"/>
                  <a:gd name="T52" fmla="*/ 639 w 1194"/>
                  <a:gd name="T53" fmla="*/ 1975 h 1985"/>
                  <a:gd name="T54" fmla="*/ 619 w 1194"/>
                  <a:gd name="T55" fmla="*/ 1982 h 1985"/>
                  <a:gd name="T56" fmla="*/ 597 w 1194"/>
                  <a:gd name="T57" fmla="*/ 1985 h 1985"/>
                  <a:gd name="T58" fmla="*/ 575 w 1194"/>
                  <a:gd name="T59" fmla="*/ 1982 h 1985"/>
                  <a:gd name="T60" fmla="*/ 555 w 1194"/>
                  <a:gd name="T61" fmla="*/ 1975 h 1985"/>
                  <a:gd name="T62" fmla="*/ 538 w 1194"/>
                  <a:gd name="T63" fmla="*/ 1964 h 1985"/>
                  <a:gd name="T64" fmla="*/ 523 w 1194"/>
                  <a:gd name="T65" fmla="*/ 1949 h 1985"/>
                  <a:gd name="T66" fmla="*/ 512 w 1194"/>
                  <a:gd name="T67" fmla="*/ 1932 h 1985"/>
                  <a:gd name="T68" fmla="*/ 504 w 1194"/>
                  <a:gd name="T69" fmla="*/ 1912 h 1985"/>
                  <a:gd name="T70" fmla="*/ 502 w 1194"/>
                  <a:gd name="T71" fmla="*/ 1889 h 1985"/>
                  <a:gd name="T72" fmla="*/ 502 w 1194"/>
                  <a:gd name="T73" fmla="*/ 324 h 1985"/>
                  <a:gd name="T74" fmla="*/ 161 w 1194"/>
                  <a:gd name="T75" fmla="*/ 664 h 1985"/>
                  <a:gd name="T76" fmla="*/ 146 w 1194"/>
                  <a:gd name="T77" fmla="*/ 677 h 1985"/>
                  <a:gd name="T78" fmla="*/ 129 w 1194"/>
                  <a:gd name="T79" fmla="*/ 685 h 1985"/>
                  <a:gd name="T80" fmla="*/ 112 w 1194"/>
                  <a:gd name="T81" fmla="*/ 690 h 1985"/>
                  <a:gd name="T82" fmla="*/ 94 w 1194"/>
                  <a:gd name="T83" fmla="*/ 692 h 1985"/>
                  <a:gd name="T84" fmla="*/ 76 w 1194"/>
                  <a:gd name="T85" fmla="*/ 690 h 1985"/>
                  <a:gd name="T86" fmla="*/ 58 w 1194"/>
                  <a:gd name="T87" fmla="*/ 685 h 1985"/>
                  <a:gd name="T88" fmla="*/ 42 w 1194"/>
                  <a:gd name="T89" fmla="*/ 677 h 1985"/>
                  <a:gd name="T90" fmla="*/ 27 w 1194"/>
                  <a:gd name="T91" fmla="*/ 664 h 1985"/>
                  <a:gd name="T92" fmla="*/ 14 w 1194"/>
                  <a:gd name="T93" fmla="*/ 647 h 1985"/>
                  <a:gd name="T94" fmla="*/ 4 w 1194"/>
                  <a:gd name="T95" fmla="*/ 628 h 1985"/>
                  <a:gd name="T96" fmla="*/ 0 w 1194"/>
                  <a:gd name="T97" fmla="*/ 607 h 1985"/>
                  <a:gd name="T98" fmla="*/ 0 w 1194"/>
                  <a:gd name="T99" fmla="*/ 587 h 1985"/>
                  <a:gd name="T100" fmla="*/ 4 w 1194"/>
                  <a:gd name="T101" fmla="*/ 567 h 1985"/>
                  <a:gd name="T102" fmla="*/ 14 w 1194"/>
                  <a:gd name="T103" fmla="*/ 547 h 1985"/>
                  <a:gd name="T104" fmla="*/ 27 w 1194"/>
                  <a:gd name="T105" fmla="*/ 530 h 1985"/>
                  <a:gd name="T106" fmla="*/ 530 w 1194"/>
                  <a:gd name="T107" fmla="*/ 28 h 1985"/>
                  <a:gd name="T108" fmla="*/ 545 w 1194"/>
                  <a:gd name="T109" fmla="*/ 16 h 1985"/>
                  <a:gd name="T110" fmla="*/ 562 w 1194"/>
                  <a:gd name="T111" fmla="*/ 6 h 1985"/>
                  <a:gd name="T112" fmla="*/ 579 w 1194"/>
                  <a:gd name="T113" fmla="*/ 1 h 1985"/>
                  <a:gd name="T114" fmla="*/ 597 w 1194"/>
                  <a:gd name="T115" fmla="*/ 0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985">
                    <a:moveTo>
                      <a:pt x="597" y="0"/>
                    </a:moveTo>
                    <a:lnTo>
                      <a:pt x="616" y="1"/>
                    </a:lnTo>
                    <a:lnTo>
                      <a:pt x="633" y="7"/>
                    </a:lnTo>
                    <a:lnTo>
                      <a:pt x="650" y="16"/>
                    </a:lnTo>
                    <a:lnTo>
                      <a:pt x="664" y="28"/>
                    </a:lnTo>
                    <a:lnTo>
                      <a:pt x="1167" y="530"/>
                    </a:lnTo>
                    <a:lnTo>
                      <a:pt x="1181" y="547"/>
                    </a:lnTo>
                    <a:lnTo>
                      <a:pt x="1190" y="567"/>
                    </a:lnTo>
                    <a:lnTo>
                      <a:pt x="1194" y="587"/>
                    </a:lnTo>
                    <a:lnTo>
                      <a:pt x="1194" y="607"/>
                    </a:lnTo>
                    <a:lnTo>
                      <a:pt x="1190" y="628"/>
                    </a:lnTo>
                    <a:lnTo>
                      <a:pt x="1181" y="647"/>
                    </a:lnTo>
                    <a:lnTo>
                      <a:pt x="1167" y="664"/>
                    </a:lnTo>
                    <a:lnTo>
                      <a:pt x="1150" y="678"/>
                    </a:lnTo>
                    <a:lnTo>
                      <a:pt x="1131" y="687"/>
                    </a:lnTo>
                    <a:lnTo>
                      <a:pt x="1110" y="691"/>
                    </a:lnTo>
                    <a:lnTo>
                      <a:pt x="1090" y="691"/>
                    </a:lnTo>
                    <a:lnTo>
                      <a:pt x="1070" y="687"/>
                    </a:lnTo>
                    <a:lnTo>
                      <a:pt x="1050" y="678"/>
                    </a:lnTo>
                    <a:lnTo>
                      <a:pt x="1033" y="664"/>
                    </a:lnTo>
                    <a:lnTo>
                      <a:pt x="692" y="324"/>
                    </a:lnTo>
                    <a:lnTo>
                      <a:pt x="692" y="1889"/>
                    </a:lnTo>
                    <a:lnTo>
                      <a:pt x="689" y="1912"/>
                    </a:lnTo>
                    <a:lnTo>
                      <a:pt x="682" y="1932"/>
                    </a:lnTo>
                    <a:lnTo>
                      <a:pt x="672" y="1949"/>
                    </a:lnTo>
                    <a:lnTo>
                      <a:pt x="657" y="1964"/>
                    </a:lnTo>
                    <a:lnTo>
                      <a:pt x="639" y="1975"/>
                    </a:lnTo>
                    <a:lnTo>
                      <a:pt x="619" y="1982"/>
                    </a:lnTo>
                    <a:lnTo>
                      <a:pt x="597" y="1985"/>
                    </a:lnTo>
                    <a:lnTo>
                      <a:pt x="575" y="1982"/>
                    </a:lnTo>
                    <a:lnTo>
                      <a:pt x="555" y="1975"/>
                    </a:lnTo>
                    <a:lnTo>
                      <a:pt x="538" y="1964"/>
                    </a:lnTo>
                    <a:lnTo>
                      <a:pt x="523" y="1949"/>
                    </a:lnTo>
                    <a:lnTo>
                      <a:pt x="512" y="1932"/>
                    </a:lnTo>
                    <a:lnTo>
                      <a:pt x="504" y="1912"/>
                    </a:lnTo>
                    <a:lnTo>
                      <a:pt x="502" y="1889"/>
                    </a:lnTo>
                    <a:lnTo>
                      <a:pt x="502" y="324"/>
                    </a:lnTo>
                    <a:lnTo>
                      <a:pt x="161" y="664"/>
                    </a:lnTo>
                    <a:lnTo>
                      <a:pt x="146" y="677"/>
                    </a:lnTo>
                    <a:lnTo>
                      <a:pt x="129" y="685"/>
                    </a:lnTo>
                    <a:lnTo>
                      <a:pt x="112" y="690"/>
                    </a:lnTo>
                    <a:lnTo>
                      <a:pt x="94" y="692"/>
                    </a:lnTo>
                    <a:lnTo>
                      <a:pt x="76" y="690"/>
                    </a:lnTo>
                    <a:lnTo>
                      <a:pt x="58" y="685"/>
                    </a:lnTo>
                    <a:lnTo>
                      <a:pt x="42" y="677"/>
                    </a:lnTo>
                    <a:lnTo>
                      <a:pt x="27" y="664"/>
                    </a:lnTo>
                    <a:lnTo>
                      <a:pt x="14" y="647"/>
                    </a:lnTo>
                    <a:lnTo>
                      <a:pt x="4" y="628"/>
                    </a:lnTo>
                    <a:lnTo>
                      <a:pt x="0" y="607"/>
                    </a:lnTo>
                    <a:lnTo>
                      <a:pt x="0" y="587"/>
                    </a:lnTo>
                    <a:lnTo>
                      <a:pt x="4" y="567"/>
                    </a:lnTo>
                    <a:lnTo>
                      <a:pt x="14" y="547"/>
                    </a:lnTo>
                    <a:lnTo>
                      <a:pt x="27" y="530"/>
                    </a:lnTo>
                    <a:lnTo>
                      <a:pt x="530" y="28"/>
                    </a:lnTo>
                    <a:lnTo>
                      <a:pt x="545" y="16"/>
                    </a:lnTo>
                    <a:lnTo>
                      <a:pt x="562" y="6"/>
                    </a:lnTo>
                    <a:lnTo>
                      <a:pt x="579" y="1"/>
                    </a:lnTo>
                    <a:lnTo>
                      <a:pt x="597"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45" name="Group 4"/>
          <p:cNvGrpSpPr/>
          <p:nvPr/>
        </p:nvGrpSpPr>
        <p:grpSpPr>
          <a:xfrm>
            <a:off x="3990248" y="4390039"/>
            <a:ext cx="574863" cy="572092"/>
            <a:chOff x="3990248" y="4267484"/>
            <a:chExt cx="574863" cy="572092"/>
          </a:xfrm>
        </p:grpSpPr>
        <p:sp>
          <p:nvSpPr>
            <p:cNvPr id="46" name="Oval 65"/>
            <p:cNvSpPr>
              <a:spLocks noChangeArrowheads="1"/>
            </p:cNvSpPr>
            <p:nvPr/>
          </p:nvSpPr>
          <p:spPr bwMode="auto">
            <a:xfrm>
              <a:off x="3990248" y="4267484"/>
              <a:ext cx="574863" cy="572092"/>
            </a:xfrm>
            <a:prstGeom prst="ellipse">
              <a:avLst/>
            </a:prstGeom>
            <a:solidFill>
              <a:schemeClr val="accent1"/>
            </a:solidFill>
            <a:ln>
              <a:noFill/>
            </a:ln>
          </p:spPr>
          <p:txBody>
            <a:bodyPr vert="horz" wrap="square" lIns="91440" tIns="45720" rIns="91440" bIns="45720" numCol="1" anchor="t" anchorCtr="0" compatLnSpc="1"/>
            <a:lstStyle/>
            <a:p>
              <a:endParaRPr lang="en-US" sz="2000">
                <a:cs typeface="+mn-ea"/>
                <a:sym typeface="+mn-lt"/>
              </a:endParaRPr>
            </a:p>
          </p:txBody>
        </p:sp>
        <p:sp>
          <p:nvSpPr>
            <p:cNvPr id="47" name="Freeform 184"/>
            <p:cNvSpPr>
              <a:spLocks noEditPoints="1"/>
            </p:cNvSpPr>
            <p:nvPr/>
          </p:nvSpPr>
          <p:spPr bwMode="auto">
            <a:xfrm>
              <a:off x="4140624" y="4412283"/>
              <a:ext cx="274111" cy="282494"/>
            </a:xfrm>
            <a:custGeom>
              <a:avLst/>
              <a:gdLst>
                <a:gd name="T0" fmla="*/ 189 w 3269"/>
                <a:gd name="T1" fmla="*/ 1902 h 3367"/>
                <a:gd name="T2" fmla="*/ 293 w 3269"/>
                <a:gd name="T3" fmla="*/ 3150 h 3367"/>
                <a:gd name="T4" fmla="*/ 822 w 3269"/>
                <a:gd name="T5" fmla="*/ 3070 h 3367"/>
                <a:gd name="T6" fmla="*/ 745 w 3269"/>
                <a:gd name="T7" fmla="*/ 1802 h 3367"/>
                <a:gd name="T8" fmla="*/ 1767 w 3269"/>
                <a:gd name="T9" fmla="*/ 301 h 3367"/>
                <a:gd name="T10" fmla="*/ 1763 w 3269"/>
                <a:gd name="T11" fmla="*/ 459 h 3367"/>
                <a:gd name="T12" fmla="*/ 1662 w 3269"/>
                <a:gd name="T13" fmla="*/ 709 h 3367"/>
                <a:gd name="T14" fmla="*/ 1472 w 3269"/>
                <a:gd name="T15" fmla="*/ 1107 h 3367"/>
                <a:gd name="T16" fmla="*/ 1229 w 3269"/>
                <a:gd name="T17" fmla="*/ 1478 h 3367"/>
                <a:gd name="T18" fmla="*/ 1025 w 3269"/>
                <a:gd name="T19" fmla="*/ 1741 h 3367"/>
                <a:gd name="T20" fmla="*/ 1012 w 3269"/>
                <a:gd name="T21" fmla="*/ 3078 h 3367"/>
                <a:gd name="T22" fmla="*/ 1160 w 3269"/>
                <a:gd name="T23" fmla="*/ 3127 h 3367"/>
                <a:gd name="T24" fmla="*/ 1537 w 3269"/>
                <a:gd name="T25" fmla="*/ 3158 h 3367"/>
                <a:gd name="T26" fmla="*/ 2003 w 3269"/>
                <a:gd name="T27" fmla="*/ 3167 h 3367"/>
                <a:gd name="T28" fmla="*/ 2516 w 3269"/>
                <a:gd name="T29" fmla="*/ 3152 h 3367"/>
                <a:gd name="T30" fmla="*/ 2827 w 3269"/>
                <a:gd name="T31" fmla="*/ 2972 h 3367"/>
                <a:gd name="T32" fmla="*/ 2849 w 3269"/>
                <a:gd name="T33" fmla="*/ 2801 h 3367"/>
                <a:gd name="T34" fmla="*/ 2879 w 3269"/>
                <a:gd name="T35" fmla="*/ 2683 h 3367"/>
                <a:gd name="T36" fmla="*/ 3008 w 3269"/>
                <a:gd name="T37" fmla="*/ 2414 h 3367"/>
                <a:gd name="T38" fmla="*/ 2969 w 3269"/>
                <a:gd name="T39" fmla="*/ 2303 h 3367"/>
                <a:gd name="T40" fmla="*/ 3067 w 3269"/>
                <a:gd name="T41" fmla="*/ 2093 h 3367"/>
                <a:gd name="T42" fmla="*/ 3034 w 3269"/>
                <a:gd name="T43" fmla="*/ 1892 h 3367"/>
                <a:gd name="T44" fmla="*/ 2969 w 3269"/>
                <a:gd name="T45" fmla="*/ 1795 h 3367"/>
                <a:gd name="T46" fmla="*/ 3011 w 3269"/>
                <a:gd name="T47" fmla="*/ 1668 h 3367"/>
                <a:gd name="T48" fmla="*/ 2960 w 3269"/>
                <a:gd name="T49" fmla="*/ 1473 h 3367"/>
                <a:gd name="T50" fmla="*/ 2668 w 3269"/>
                <a:gd name="T51" fmla="*/ 1388 h 3367"/>
                <a:gd name="T52" fmla="*/ 2301 w 3269"/>
                <a:gd name="T53" fmla="*/ 1412 h 3367"/>
                <a:gd name="T54" fmla="*/ 2049 w 3269"/>
                <a:gd name="T55" fmla="*/ 1462 h 3367"/>
                <a:gd name="T56" fmla="*/ 1895 w 3269"/>
                <a:gd name="T57" fmla="*/ 1362 h 3367"/>
                <a:gd name="T58" fmla="*/ 1901 w 3269"/>
                <a:gd name="T59" fmla="*/ 1047 h 3367"/>
                <a:gd name="T60" fmla="*/ 2028 w 3269"/>
                <a:gd name="T61" fmla="*/ 562 h 3367"/>
                <a:gd name="T62" fmla="*/ 1961 w 3269"/>
                <a:gd name="T63" fmla="*/ 260 h 3367"/>
                <a:gd name="T64" fmla="*/ 1796 w 3269"/>
                <a:gd name="T65" fmla="*/ 190 h 3367"/>
                <a:gd name="T66" fmla="*/ 1918 w 3269"/>
                <a:gd name="T67" fmla="*/ 22 h 3367"/>
                <a:gd name="T68" fmla="*/ 2162 w 3269"/>
                <a:gd name="T69" fmla="*/ 214 h 3367"/>
                <a:gd name="T70" fmla="*/ 2208 w 3269"/>
                <a:gd name="T71" fmla="*/ 645 h 3367"/>
                <a:gd name="T72" fmla="*/ 2088 w 3269"/>
                <a:gd name="T73" fmla="*/ 1090 h 3367"/>
                <a:gd name="T74" fmla="*/ 2066 w 3269"/>
                <a:gd name="T75" fmla="*/ 1266 h 3367"/>
                <a:gd name="T76" fmla="*/ 2254 w 3269"/>
                <a:gd name="T77" fmla="*/ 1229 h 3367"/>
                <a:gd name="T78" fmla="*/ 2600 w 3269"/>
                <a:gd name="T79" fmla="*/ 1197 h 3367"/>
                <a:gd name="T80" fmla="*/ 3052 w 3269"/>
                <a:gd name="T81" fmla="*/ 1305 h 3367"/>
                <a:gd name="T82" fmla="*/ 3209 w 3269"/>
                <a:gd name="T83" fmla="*/ 1577 h 3367"/>
                <a:gd name="T84" fmla="*/ 3213 w 3269"/>
                <a:gd name="T85" fmla="*/ 1819 h 3367"/>
                <a:gd name="T86" fmla="*/ 3247 w 3269"/>
                <a:gd name="T87" fmla="*/ 2153 h 3367"/>
                <a:gd name="T88" fmla="*/ 3200 w 3269"/>
                <a:gd name="T89" fmla="*/ 2461 h 3367"/>
                <a:gd name="T90" fmla="*/ 3079 w 3269"/>
                <a:gd name="T91" fmla="*/ 2757 h 3367"/>
                <a:gd name="T92" fmla="*/ 2993 w 3269"/>
                <a:gd name="T93" fmla="*/ 3066 h 3367"/>
                <a:gd name="T94" fmla="*/ 2677 w 3269"/>
                <a:gd name="T95" fmla="*/ 3304 h 3367"/>
                <a:gd name="T96" fmla="*/ 2154 w 3269"/>
                <a:gd name="T97" fmla="*/ 3366 h 3367"/>
                <a:gd name="T98" fmla="*/ 1572 w 3269"/>
                <a:gd name="T99" fmla="*/ 3350 h 3367"/>
                <a:gd name="T100" fmla="*/ 1156 w 3269"/>
                <a:gd name="T101" fmla="*/ 3318 h 3367"/>
                <a:gd name="T102" fmla="*/ 828 w 3269"/>
                <a:gd name="T103" fmla="*/ 3320 h 3367"/>
                <a:gd name="T104" fmla="*/ 133 w 3269"/>
                <a:gd name="T105" fmla="*/ 3293 h 3367"/>
                <a:gd name="T106" fmla="*/ 0 w 3269"/>
                <a:gd name="T107" fmla="*/ 1902 h 3367"/>
                <a:gd name="T108" fmla="*/ 169 w 3269"/>
                <a:gd name="T109" fmla="*/ 1637 h 3367"/>
                <a:gd name="T110" fmla="*/ 860 w 3269"/>
                <a:gd name="T111" fmla="*/ 1645 h 3367"/>
                <a:gd name="T112" fmla="*/ 1010 w 3269"/>
                <a:gd name="T113" fmla="*/ 1428 h 3367"/>
                <a:gd name="T114" fmla="*/ 1280 w 3269"/>
                <a:gd name="T115" fmla="*/ 1063 h 3367"/>
                <a:gd name="T116" fmla="*/ 1509 w 3269"/>
                <a:gd name="T117" fmla="*/ 584 h 3367"/>
                <a:gd name="T118" fmla="*/ 1577 w 3269"/>
                <a:gd name="T119" fmla="*/ 286 h 3367"/>
                <a:gd name="T120" fmla="*/ 1665 w 3269"/>
                <a:gd name="T121" fmla="*/ 40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9" h="3367">
                  <a:moveTo>
                    <a:pt x="293" y="1799"/>
                  </a:moveTo>
                  <a:lnTo>
                    <a:pt x="269" y="1802"/>
                  </a:lnTo>
                  <a:lnTo>
                    <a:pt x="248" y="1809"/>
                  </a:lnTo>
                  <a:lnTo>
                    <a:pt x="228" y="1821"/>
                  </a:lnTo>
                  <a:lnTo>
                    <a:pt x="212" y="1838"/>
                  </a:lnTo>
                  <a:lnTo>
                    <a:pt x="200" y="1856"/>
                  </a:lnTo>
                  <a:lnTo>
                    <a:pt x="192" y="1879"/>
                  </a:lnTo>
                  <a:lnTo>
                    <a:pt x="189" y="1902"/>
                  </a:lnTo>
                  <a:lnTo>
                    <a:pt x="189" y="3047"/>
                  </a:lnTo>
                  <a:lnTo>
                    <a:pt x="192" y="3070"/>
                  </a:lnTo>
                  <a:lnTo>
                    <a:pt x="200" y="3092"/>
                  </a:lnTo>
                  <a:lnTo>
                    <a:pt x="212" y="3111"/>
                  </a:lnTo>
                  <a:lnTo>
                    <a:pt x="228" y="3127"/>
                  </a:lnTo>
                  <a:lnTo>
                    <a:pt x="247" y="3139"/>
                  </a:lnTo>
                  <a:lnTo>
                    <a:pt x="268" y="3147"/>
                  </a:lnTo>
                  <a:lnTo>
                    <a:pt x="293" y="3150"/>
                  </a:lnTo>
                  <a:lnTo>
                    <a:pt x="293" y="3149"/>
                  </a:lnTo>
                  <a:lnTo>
                    <a:pt x="721" y="3149"/>
                  </a:lnTo>
                  <a:lnTo>
                    <a:pt x="745" y="3147"/>
                  </a:lnTo>
                  <a:lnTo>
                    <a:pt x="766" y="3138"/>
                  </a:lnTo>
                  <a:lnTo>
                    <a:pt x="786" y="3126"/>
                  </a:lnTo>
                  <a:lnTo>
                    <a:pt x="801" y="3111"/>
                  </a:lnTo>
                  <a:lnTo>
                    <a:pt x="813" y="3091"/>
                  </a:lnTo>
                  <a:lnTo>
                    <a:pt x="822" y="3070"/>
                  </a:lnTo>
                  <a:lnTo>
                    <a:pt x="824" y="3046"/>
                  </a:lnTo>
                  <a:lnTo>
                    <a:pt x="824" y="1902"/>
                  </a:lnTo>
                  <a:lnTo>
                    <a:pt x="822" y="1879"/>
                  </a:lnTo>
                  <a:lnTo>
                    <a:pt x="813" y="1857"/>
                  </a:lnTo>
                  <a:lnTo>
                    <a:pt x="801" y="1838"/>
                  </a:lnTo>
                  <a:lnTo>
                    <a:pt x="786" y="1822"/>
                  </a:lnTo>
                  <a:lnTo>
                    <a:pt x="766" y="1810"/>
                  </a:lnTo>
                  <a:lnTo>
                    <a:pt x="745" y="1802"/>
                  </a:lnTo>
                  <a:lnTo>
                    <a:pt x="721" y="1799"/>
                  </a:lnTo>
                  <a:lnTo>
                    <a:pt x="293" y="1799"/>
                  </a:lnTo>
                  <a:close/>
                  <a:moveTo>
                    <a:pt x="1782" y="189"/>
                  </a:moveTo>
                  <a:lnTo>
                    <a:pt x="1777" y="203"/>
                  </a:lnTo>
                  <a:lnTo>
                    <a:pt x="1772" y="221"/>
                  </a:lnTo>
                  <a:lnTo>
                    <a:pt x="1769" y="245"/>
                  </a:lnTo>
                  <a:lnTo>
                    <a:pt x="1767" y="272"/>
                  </a:lnTo>
                  <a:lnTo>
                    <a:pt x="1767" y="301"/>
                  </a:lnTo>
                  <a:lnTo>
                    <a:pt x="1768" y="332"/>
                  </a:lnTo>
                  <a:lnTo>
                    <a:pt x="1770" y="363"/>
                  </a:lnTo>
                  <a:lnTo>
                    <a:pt x="1773" y="392"/>
                  </a:lnTo>
                  <a:lnTo>
                    <a:pt x="1775" y="409"/>
                  </a:lnTo>
                  <a:lnTo>
                    <a:pt x="1773" y="425"/>
                  </a:lnTo>
                  <a:lnTo>
                    <a:pt x="1769" y="439"/>
                  </a:lnTo>
                  <a:lnTo>
                    <a:pt x="1767" y="447"/>
                  </a:lnTo>
                  <a:lnTo>
                    <a:pt x="1763" y="459"/>
                  </a:lnTo>
                  <a:lnTo>
                    <a:pt x="1756" y="475"/>
                  </a:lnTo>
                  <a:lnTo>
                    <a:pt x="1748" y="498"/>
                  </a:lnTo>
                  <a:lnTo>
                    <a:pt x="1737" y="523"/>
                  </a:lnTo>
                  <a:lnTo>
                    <a:pt x="1726" y="554"/>
                  </a:lnTo>
                  <a:lnTo>
                    <a:pt x="1712" y="588"/>
                  </a:lnTo>
                  <a:lnTo>
                    <a:pt x="1697" y="626"/>
                  </a:lnTo>
                  <a:lnTo>
                    <a:pt x="1680" y="666"/>
                  </a:lnTo>
                  <a:lnTo>
                    <a:pt x="1662" y="709"/>
                  </a:lnTo>
                  <a:lnTo>
                    <a:pt x="1642" y="754"/>
                  </a:lnTo>
                  <a:lnTo>
                    <a:pt x="1622" y="801"/>
                  </a:lnTo>
                  <a:lnTo>
                    <a:pt x="1599" y="850"/>
                  </a:lnTo>
                  <a:lnTo>
                    <a:pt x="1576" y="900"/>
                  </a:lnTo>
                  <a:lnTo>
                    <a:pt x="1551" y="952"/>
                  </a:lnTo>
                  <a:lnTo>
                    <a:pt x="1526" y="1004"/>
                  </a:lnTo>
                  <a:lnTo>
                    <a:pt x="1499" y="1056"/>
                  </a:lnTo>
                  <a:lnTo>
                    <a:pt x="1472" y="1107"/>
                  </a:lnTo>
                  <a:lnTo>
                    <a:pt x="1444" y="1159"/>
                  </a:lnTo>
                  <a:lnTo>
                    <a:pt x="1415" y="1210"/>
                  </a:lnTo>
                  <a:lnTo>
                    <a:pt x="1385" y="1259"/>
                  </a:lnTo>
                  <a:lnTo>
                    <a:pt x="1355" y="1307"/>
                  </a:lnTo>
                  <a:lnTo>
                    <a:pt x="1324" y="1353"/>
                  </a:lnTo>
                  <a:lnTo>
                    <a:pt x="1292" y="1397"/>
                  </a:lnTo>
                  <a:lnTo>
                    <a:pt x="1261" y="1439"/>
                  </a:lnTo>
                  <a:lnTo>
                    <a:pt x="1229" y="1478"/>
                  </a:lnTo>
                  <a:lnTo>
                    <a:pt x="1196" y="1513"/>
                  </a:lnTo>
                  <a:lnTo>
                    <a:pt x="1164" y="1545"/>
                  </a:lnTo>
                  <a:lnTo>
                    <a:pt x="1132" y="1573"/>
                  </a:lnTo>
                  <a:lnTo>
                    <a:pt x="1102" y="1607"/>
                  </a:lnTo>
                  <a:lnTo>
                    <a:pt x="1077" y="1642"/>
                  </a:lnTo>
                  <a:lnTo>
                    <a:pt x="1057" y="1676"/>
                  </a:lnTo>
                  <a:lnTo>
                    <a:pt x="1040" y="1710"/>
                  </a:lnTo>
                  <a:lnTo>
                    <a:pt x="1025" y="1741"/>
                  </a:lnTo>
                  <a:lnTo>
                    <a:pt x="1015" y="1769"/>
                  </a:lnTo>
                  <a:lnTo>
                    <a:pt x="1007" y="1795"/>
                  </a:lnTo>
                  <a:lnTo>
                    <a:pt x="1001" y="1814"/>
                  </a:lnTo>
                  <a:lnTo>
                    <a:pt x="1008" y="1843"/>
                  </a:lnTo>
                  <a:lnTo>
                    <a:pt x="1012" y="1871"/>
                  </a:lnTo>
                  <a:lnTo>
                    <a:pt x="1014" y="1902"/>
                  </a:lnTo>
                  <a:lnTo>
                    <a:pt x="1014" y="3047"/>
                  </a:lnTo>
                  <a:lnTo>
                    <a:pt x="1012" y="3078"/>
                  </a:lnTo>
                  <a:lnTo>
                    <a:pt x="1008" y="3109"/>
                  </a:lnTo>
                  <a:lnTo>
                    <a:pt x="1078" y="3117"/>
                  </a:lnTo>
                  <a:lnTo>
                    <a:pt x="1079" y="3117"/>
                  </a:lnTo>
                  <a:lnTo>
                    <a:pt x="1084" y="3118"/>
                  </a:lnTo>
                  <a:lnTo>
                    <a:pt x="1094" y="3119"/>
                  </a:lnTo>
                  <a:lnTo>
                    <a:pt x="1110" y="3121"/>
                  </a:lnTo>
                  <a:lnTo>
                    <a:pt x="1133" y="3124"/>
                  </a:lnTo>
                  <a:lnTo>
                    <a:pt x="1160" y="3127"/>
                  </a:lnTo>
                  <a:lnTo>
                    <a:pt x="1193" y="3130"/>
                  </a:lnTo>
                  <a:lnTo>
                    <a:pt x="1231" y="3134"/>
                  </a:lnTo>
                  <a:lnTo>
                    <a:pt x="1273" y="3138"/>
                  </a:lnTo>
                  <a:lnTo>
                    <a:pt x="1319" y="3142"/>
                  </a:lnTo>
                  <a:lnTo>
                    <a:pt x="1369" y="3147"/>
                  </a:lnTo>
                  <a:lnTo>
                    <a:pt x="1422" y="3151"/>
                  </a:lnTo>
                  <a:lnTo>
                    <a:pt x="1477" y="3154"/>
                  </a:lnTo>
                  <a:lnTo>
                    <a:pt x="1537" y="3158"/>
                  </a:lnTo>
                  <a:lnTo>
                    <a:pt x="1598" y="3161"/>
                  </a:lnTo>
                  <a:lnTo>
                    <a:pt x="1661" y="3164"/>
                  </a:lnTo>
                  <a:lnTo>
                    <a:pt x="1725" y="3166"/>
                  </a:lnTo>
                  <a:lnTo>
                    <a:pt x="1792" y="3167"/>
                  </a:lnTo>
                  <a:lnTo>
                    <a:pt x="1858" y="3168"/>
                  </a:lnTo>
                  <a:lnTo>
                    <a:pt x="1926" y="3168"/>
                  </a:lnTo>
                  <a:lnTo>
                    <a:pt x="1994" y="3167"/>
                  </a:lnTo>
                  <a:lnTo>
                    <a:pt x="2003" y="3167"/>
                  </a:lnTo>
                  <a:lnTo>
                    <a:pt x="2081" y="3172"/>
                  </a:lnTo>
                  <a:lnTo>
                    <a:pt x="2156" y="3176"/>
                  </a:lnTo>
                  <a:lnTo>
                    <a:pt x="2225" y="3177"/>
                  </a:lnTo>
                  <a:lnTo>
                    <a:pt x="2292" y="3176"/>
                  </a:lnTo>
                  <a:lnTo>
                    <a:pt x="2354" y="3173"/>
                  </a:lnTo>
                  <a:lnTo>
                    <a:pt x="2413" y="3168"/>
                  </a:lnTo>
                  <a:lnTo>
                    <a:pt x="2467" y="3161"/>
                  </a:lnTo>
                  <a:lnTo>
                    <a:pt x="2516" y="3152"/>
                  </a:lnTo>
                  <a:lnTo>
                    <a:pt x="2573" y="3137"/>
                  </a:lnTo>
                  <a:lnTo>
                    <a:pt x="2625" y="3121"/>
                  </a:lnTo>
                  <a:lnTo>
                    <a:pt x="2672" y="3103"/>
                  </a:lnTo>
                  <a:lnTo>
                    <a:pt x="2713" y="3081"/>
                  </a:lnTo>
                  <a:lnTo>
                    <a:pt x="2750" y="3057"/>
                  </a:lnTo>
                  <a:lnTo>
                    <a:pt x="2781" y="3032"/>
                  </a:lnTo>
                  <a:lnTo>
                    <a:pt x="2807" y="3003"/>
                  </a:lnTo>
                  <a:lnTo>
                    <a:pt x="2827" y="2972"/>
                  </a:lnTo>
                  <a:lnTo>
                    <a:pt x="2840" y="2947"/>
                  </a:lnTo>
                  <a:lnTo>
                    <a:pt x="2848" y="2920"/>
                  </a:lnTo>
                  <a:lnTo>
                    <a:pt x="2854" y="2895"/>
                  </a:lnTo>
                  <a:lnTo>
                    <a:pt x="2856" y="2871"/>
                  </a:lnTo>
                  <a:lnTo>
                    <a:pt x="2856" y="2850"/>
                  </a:lnTo>
                  <a:lnTo>
                    <a:pt x="2854" y="2830"/>
                  </a:lnTo>
                  <a:lnTo>
                    <a:pt x="2852" y="2814"/>
                  </a:lnTo>
                  <a:lnTo>
                    <a:pt x="2849" y="2801"/>
                  </a:lnTo>
                  <a:lnTo>
                    <a:pt x="2847" y="2794"/>
                  </a:lnTo>
                  <a:lnTo>
                    <a:pt x="2846" y="2791"/>
                  </a:lnTo>
                  <a:lnTo>
                    <a:pt x="2841" y="2772"/>
                  </a:lnTo>
                  <a:lnTo>
                    <a:pt x="2841" y="2751"/>
                  </a:lnTo>
                  <a:lnTo>
                    <a:pt x="2844" y="2732"/>
                  </a:lnTo>
                  <a:lnTo>
                    <a:pt x="2853" y="2713"/>
                  </a:lnTo>
                  <a:lnTo>
                    <a:pt x="2864" y="2697"/>
                  </a:lnTo>
                  <a:lnTo>
                    <a:pt x="2879" y="2683"/>
                  </a:lnTo>
                  <a:lnTo>
                    <a:pt x="2915" y="2652"/>
                  </a:lnTo>
                  <a:lnTo>
                    <a:pt x="2947" y="2620"/>
                  </a:lnTo>
                  <a:lnTo>
                    <a:pt x="2971" y="2586"/>
                  </a:lnTo>
                  <a:lnTo>
                    <a:pt x="2990" y="2551"/>
                  </a:lnTo>
                  <a:lnTo>
                    <a:pt x="3003" y="2516"/>
                  </a:lnTo>
                  <a:lnTo>
                    <a:pt x="3010" y="2478"/>
                  </a:lnTo>
                  <a:lnTo>
                    <a:pt x="3011" y="2439"/>
                  </a:lnTo>
                  <a:lnTo>
                    <a:pt x="3008" y="2414"/>
                  </a:lnTo>
                  <a:lnTo>
                    <a:pt x="3004" y="2393"/>
                  </a:lnTo>
                  <a:lnTo>
                    <a:pt x="2999" y="2372"/>
                  </a:lnTo>
                  <a:lnTo>
                    <a:pt x="2994" y="2355"/>
                  </a:lnTo>
                  <a:lnTo>
                    <a:pt x="2988" y="2342"/>
                  </a:lnTo>
                  <a:lnTo>
                    <a:pt x="2984" y="2330"/>
                  </a:lnTo>
                  <a:lnTo>
                    <a:pt x="2979" y="2324"/>
                  </a:lnTo>
                  <a:lnTo>
                    <a:pt x="2978" y="2321"/>
                  </a:lnTo>
                  <a:lnTo>
                    <a:pt x="2969" y="2303"/>
                  </a:lnTo>
                  <a:lnTo>
                    <a:pt x="2965" y="2282"/>
                  </a:lnTo>
                  <a:lnTo>
                    <a:pt x="2965" y="2262"/>
                  </a:lnTo>
                  <a:lnTo>
                    <a:pt x="2970" y="2242"/>
                  </a:lnTo>
                  <a:lnTo>
                    <a:pt x="2978" y="2224"/>
                  </a:lnTo>
                  <a:lnTo>
                    <a:pt x="2991" y="2206"/>
                  </a:lnTo>
                  <a:lnTo>
                    <a:pt x="3024" y="2168"/>
                  </a:lnTo>
                  <a:lnTo>
                    <a:pt x="3049" y="2131"/>
                  </a:lnTo>
                  <a:lnTo>
                    <a:pt x="3067" y="2093"/>
                  </a:lnTo>
                  <a:lnTo>
                    <a:pt x="3077" y="2055"/>
                  </a:lnTo>
                  <a:lnTo>
                    <a:pt x="3079" y="2017"/>
                  </a:lnTo>
                  <a:lnTo>
                    <a:pt x="3077" y="1991"/>
                  </a:lnTo>
                  <a:lnTo>
                    <a:pt x="3072" y="1968"/>
                  </a:lnTo>
                  <a:lnTo>
                    <a:pt x="3063" y="1946"/>
                  </a:lnTo>
                  <a:lnTo>
                    <a:pt x="3054" y="1926"/>
                  </a:lnTo>
                  <a:lnTo>
                    <a:pt x="3044" y="1908"/>
                  </a:lnTo>
                  <a:lnTo>
                    <a:pt x="3034" y="1892"/>
                  </a:lnTo>
                  <a:lnTo>
                    <a:pt x="3023" y="1879"/>
                  </a:lnTo>
                  <a:lnTo>
                    <a:pt x="3015" y="1867"/>
                  </a:lnTo>
                  <a:lnTo>
                    <a:pt x="3008" y="1859"/>
                  </a:lnTo>
                  <a:lnTo>
                    <a:pt x="3003" y="1854"/>
                  </a:lnTo>
                  <a:lnTo>
                    <a:pt x="3001" y="1853"/>
                  </a:lnTo>
                  <a:lnTo>
                    <a:pt x="2986" y="1836"/>
                  </a:lnTo>
                  <a:lnTo>
                    <a:pt x="2975" y="1815"/>
                  </a:lnTo>
                  <a:lnTo>
                    <a:pt x="2969" y="1795"/>
                  </a:lnTo>
                  <a:lnTo>
                    <a:pt x="2969" y="1772"/>
                  </a:lnTo>
                  <a:lnTo>
                    <a:pt x="2974" y="1751"/>
                  </a:lnTo>
                  <a:lnTo>
                    <a:pt x="2985" y="1730"/>
                  </a:lnTo>
                  <a:lnTo>
                    <a:pt x="2988" y="1725"/>
                  </a:lnTo>
                  <a:lnTo>
                    <a:pt x="2993" y="1715"/>
                  </a:lnTo>
                  <a:lnTo>
                    <a:pt x="2999" y="1702"/>
                  </a:lnTo>
                  <a:lnTo>
                    <a:pt x="3005" y="1685"/>
                  </a:lnTo>
                  <a:lnTo>
                    <a:pt x="3011" y="1668"/>
                  </a:lnTo>
                  <a:lnTo>
                    <a:pt x="3016" y="1646"/>
                  </a:lnTo>
                  <a:lnTo>
                    <a:pt x="3019" y="1624"/>
                  </a:lnTo>
                  <a:lnTo>
                    <a:pt x="3020" y="1599"/>
                  </a:lnTo>
                  <a:lnTo>
                    <a:pt x="3018" y="1574"/>
                  </a:lnTo>
                  <a:lnTo>
                    <a:pt x="3011" y="1549"/>
                  </a:lnTo>
                  <a:lnTo>
                    <a:pt x="3000" y="1523"/>
                  </a:lnTo>
                  <a:lnTo>
                    <a:pt x="2984" y="1498"/>
                  </a:lnTo>
                  <a:lnTo>
                    <a:pt x="2960" y="1473"/>
                  </a:lnTo>
                  <a:lnTo>
                    <a:pt x="2935" y="1453"/>
                  </a:lnTo>
                  <a:lnTo>
                    <a:pt x="2907" y="1437"/>
                  </a:lnTo>
                  <a:lnTo>
                    <a:pt x="2874" y="1424"/>
                  </a:lnTo>
                  <a:lnTo>
                    <a:pt x="2838" y="1413"/>
                  </a:lnTo>
                  <a:lnTo>
                    <a:pt x="2799" y="1403"/>
                  </a:lnTo>
                  <a:lnTo>
                    <a:pt x="2757" y="1396"/>
                  </a:lnTo>
                  <a:lnTo>
                    <a:pt x="2713" y="1391"/>
                  </a:lnTo>
                  <a:lnTo>
                    <a:pt x="2668" y="1388"/>
                  </a:lnTo>
                  <a:lnTo>
                    <a:pt x="2622" y="1386"/>
                  </a:lnTo>
                  <a:lnTo>
                    <a:pt x="2575" y="1386"/>
                  </a:lnTo>
                  <a:lnTo>
                    <a:pt x="2527" y="1388"/>
                  </a:lnTo>
                  <a:lnTo>
                    <a:pt x="2480" y="1390"/>
                  </a:lnTo>
                  <a:lnTo>
                    <a:pt x="2433" y="1394"/>
                  </a:lnTo>
                  <a:lnTo>
                    <a:pt x="2388" y="1399"/>
                  </a:lnTo>
                  <a:lnTo>
                    <a:pt x="2343" y="1405"/>
                  </a:lnTo>
                  <a:lnTo>
                    <a:pt x="2301" y="1412"/>
                  </a:lnTo>
                  <a:lnTo>
                    <a:pt x="2260" y="1419"/>
                  </a:lnTo>
                  <a:lnTo>
                    <a:pt x="2223" y="1427"/>
                  </a:lnTo>
                  <a:lnTo>
                    <a:pt x="2218" y="1428"/>
                  </a:lnTo>
                  <a:lnTo>
                    <a:pt x="2214" y="1429"/>
                  </a:lnTo>
                  <a:lnTo>
                    <a:pt x="2155" y="1439"/>
                  </a:lnTo>
                  <a:lnTo>
                    <a:pt x="2091" y="1453"/>
                  </a:lnTo>
                  <a:lnTo>
                    <a:pt x="2071" y="1459"/>
                  </a:lnTo>
                  <a:lnTo>
                    <a:pt x="2049" y="1462"/>
                  </a:lnTo>
                  <a:lnTo>
                    <a:pt x="2027" y="1463"/>
                  </a:lnTo>
                  <a:lnTo>
                    <a:pt x="2004" y="1460"/>
                  </a:lnTo>
                  <a:lnTo>
                    <a:pt x="1981" y="1452"/>
                  </a:lnTo>
                  <a:lnTo>
                    <a:pt x="1959" y="1441"/>
                  </a:lnTo>
                  <a:lnTo>
                    <a:pt x="1938" y="1426"/>
                  </a:lnTo>
                  <a:lnTo>
                    <a:pt x="1920" y="1407"/>
                  </a:lnTo>
                  <a:lnTo>
                    <a:pt x="1906" y="1387"/>
                  </a:lnTo>
                  <a:lnTo>
                    <a:pt x="1895" y="1362"/>
                  </a:lnTo>
                  <a:lnTo>
                    <a:pt x="1886" y="1336"/>
                  </a:lnTo>
                  <a:lnTo>
                    <a:pt x="1880" y="1305"/>
                  </a:lnTo>
                  <a:lnTo>
                    <a:pt x="1875" y="1271"/>
                  </a:lnTo>
                  <a:lnTo>
                    <a:pt x="1875" y="1234"/>
                  </a:lnTo>
                  <a:lnTo>
                    <a:pt x="1877" y="1193"/>
                  </a:lnTo>
                  <a:lnTo>
                    <a:pt x="1883" y="1148"/>
                  </a:lnTo>
                  <a:lnTo>
                    <a:pt x="1891" y="1100"/>
                  </a:lnTo>
                  <a:lnTo>
                    <a:pt x="1901" y="1047"/>
                  </a:lnTo>
                  <a:lnTo>
                    <a:pt x="1914" y="991"/>
                  </a:lnTo>
                  <a:lnTo>
                    <a:pt x="1931" y="930"/>
                  </a:lnTo>
                  <a:lnTo>
                    <a:pt x="1950" y="865"/>
                  </a:lnTo>
                  <a:lnTo>
                    <a:pt x="1973" y="796"/>
                  </a:lnTo>
                  <a:lnTo>
                    <a:pt x="1992" y="732"/>
                  </a:lnTo>
                  <a:lnTo>
                    <a:pt x="2007" y="673"/>
                  </a:lnTo>
                  <a:lnTo>
                    <a:pt x="2020" y="617"/>
                  </a:lnTo>
                  <a:lnTo>
                    <a:pt x="2028" y="562"/>
                  </a:lnTo>
                  <a:lnTo>
                    <a:pt x="2032" y="512"/>
                  </a:lnTo>
                  <a:lnTo>
                    <a:pt x="2033" y="465"/>
                  </a:lnTo>
                  <a:lnTo>
                    <a:pt x="2030" y="422"/>
                  </a:lnTo>
                  <a:lnTo>
                    <a:pt x="2023" y="382"/>
                  </a:lnTo>
                  <a:lnTo>
                    <a:pt x="2013" y="345"/>
                  </a:lnTo>
                  <a:lnTo>
                    <a:pt x="1999" y="312"/>
                  </a:lnTo>
                  <a:lnTo>
                    <a:pt x="1981" y="284"/>
                  </a:lnTo>
                  <a:lnTo>
                    <a:pt x="1961" y="260"/>
                  </a:lnTo>
                  <a:lnTo>
                    <a:pt x="1941" y="242"/>
                  </a:lnTo>
                  <a:lnTo>
                    <a:pt x="1918" y="226"/>
                  </a:lnTo>
                  <a:lnTo>
                    <a:pt x="1896" y="214"/>
                  </a:lnTo>
                  <a:lnTo>
                    <a:pt x="1873" y="205"/>
                  </a:lnTo>
                  <a:lnTo>
                    <a:pt x="1851" y="198"/>
                  </a:lnTo>
                  <a:lnTo>
                    <a:pt x="1830" y="194"/>
                  </a:lnTo>
                  <a:lnTo>
                    <a:pt x="1812" y="191"/>
                  </a:lnTo>
                  <a:lnTo>
                    <a:pt x="1796" y="190"/>
                  </a:lnTo>
                  <a:lnTo>
                    <a:pt x="1782" y="189"/>
                  </a:lnTo>
                  <a:close/>
                  <a:moveTo>
                    <a:pt x="1778" y="0"/>
                  </a:moveTo>
                  <a:lnTo>
                    <a:pt x="1793" y="0"/>
                  </a:lnTo>
                  <a:lnTo>
                    <a:pt x="1812" y="1"/>
                  </a:lnTo>
                  <a:lnTo>
                    <a:pt x="1835" y="3"/>
                  </a:lnTo>
                  <a:lnTo>
                    <a:pt x="1860" y="7"/>
                  </a:lnTo>
                  <a:lnTo>
                    <a:pt x="1888" y="13"/>
                  </a:lnTo>
                  <a:lnTo>
                    <a:pt x="1918" y="22"/>
                  </a:lnTo>
                  <a:lnTo>
                    <a:pt x="1949" y="32"/>
                  </a:lnTo>
                  <a:lnTo>
                    <a:pt x="1982" y="46"/>
                  </a:lnTo>
                  <a:lnTo>
                    <a:pt x="2015" y="64"/>
                  </a:lnTo>
                  <a:lnTo>
                    <a:pt x="2046" y="84"/>
                  </a:lnTo>
                  <a:lnTo>
                    <a:pt x="2078" y="110"/>
                  </a:lnTo>
                  <a:lnTo>
                    <a:pt x="2108" y="139"/>
                  </a:lnTo>
                  <a:lnTo>
                    <a:pt x="2136" y="174"/>
                  </a:lnTo>
                  <a:lnTo>
                    <a:pt x="2162" y="214"/>
                  </a:lnTo>
                  <a:lnTo>
                    <a:pt x="2182" y="257"/>
                  </a:lnTo>
                  <a:lnTo>
                    <a:pt x="2200" y="303"/>
                  </a:lnTo>
                  <a:lnTo>
                    <a:pt x="2212" y="352"/>
                  </a:lnTo>
                  <a:lnTo>
                    <a:pt x="2220" y="405"/>
                  </a:lnTo>
                  <a:lnTo>
                    <a:pt x="2223" y="460"/>
                  </a:lnTo>
                  <a:lnTo>
                    <a:pt x="2223" y="519"/>
                  </a:lnTo>
                  <a:lnTo>
                    <a:pt x="2218" y="581"/>
                  </a:lnTo>
                  <a:lnTo>
                    <a:pt x="2208" y="645"/>
                  </a:lnTo>
                  <a:lnTo>
                    <a:pt x="2195" y="713"/>
                  </a:lnTo>
                  <a:lnTo>
                    <a:pt x="2176" y="784"/>
                  </a:lnTo>
                  <a:lnTo>
                    <a:pt x="2154" y="856"/>
                  </a:lnTo>
                  <a:lnTo>
                    <a:pt x="2136" y="913"/>
                  </a:lnTo>
                  <a:lnTo>
                    <a:pt x="2121" y="964"/>
                  </a:lnTo>
                  <a:lnTo>
                    <a:pt x="2108" y="1010"/>
                  </a:lnTo>
                  <a:lnTo>
                    <a:pt x="2097" y="1052"/>
                  </a:lnTo>
                  <a:lnTo>
                    <a:pt x="2088" y="1090"/>
                  </a:lnTo>
                  <a:lnTo>
                    <a:pt x="2081" y="1124"/>
                  </a:lnTo>
                  <a:lnTo>
                    <a:pt x="2075" y="1153"/>
                  </a:lnTo>
                  <a:lnTo>
                    <a:pt x="2071" y="1180"/>
                  </a:lnTo>
                  <a:lnTo>
                    <a:pt x="2069" y="1204"/>
                  </a:lnTo>
                  <a:lnTo>
                    <a:pt x="2067" y="1223"/>
                  </a:lnTo>
                  <a:lnTo>
                    <a:pt x="2066" y="1240"/>
                  </a:lnTo>
                  <a:lnTo>
                    <a:pt x="2066" y="1255"/>
                  </a:lnTo>
                  <a:lnTo>
                    <a:pt x="2066" y="1266"/>
                  </a:lnTo>
                  <a:lnTo>
                    <a:pt x="2122" y="1254"/>
                  </a:lnTo>
                  <a:lnTo>
                    <a:pt x="2176" y="1244"/>
                  </a:lnTo>
                  <a:lnTo>
                    <a:pt x="2177" y="1244"/>
                  </a:lnTo>
                  <a:lnTo>
                    <a:pt x="2182" y="1243"/>
                  </a:lnTo>
                  <a:lnTo>
                    <a:pt x="2193" y="1240"/>
                  </a:lnTo>
                  <a:lnTo>
                    <a:pt x="2208" y="1237"/>
                  </a:lnTo>
                  <a:lnTo>
                    <a:pt x="2228" y="1233"/>
                  </a:lnTo>
                  <a:lnTo>
                    <a:pt x="2254" y="1229"/>
                  </a:lnTo>
                  <a:lnTo>
                    <a:pt x="2284" y="1224"/>
                  </a:lnTo>
                  <a:lnTo>
                    <a:pt x="2316" y="1219"/>
                  </a:lnTo>
                  <a:lnTo>
                    <a:pt x="2353" y="1214"/>
                  </a:lnTo>
                  <a:lnTo>
                    <a:pt x="2392" y="1210"/>
                  </a:lnTo>
                  <a:lnTo>
                    <a:pt x="2434" y="1206"/>
                  </a:lnTo>
                  <a:lnTo>
                    <a:pt x="2478" y="1202"/>
                  </a:lnTo>
                  <a:lnTo>
                    <a:pt x="2523" y="1199"/>
                  </a:lnTo>
                  <a:lnTo>
                    <a:pt x="2600" y="1197"/>
                  </a:lnTo>
                  <a:lnTo>
                    <a:pt x="2672" y="1198"/>
                  </a:lnTo>
                  <a:lnTo>
                    <a:pt x="2740" y="1204"/>
                  </a:lnTo>
                  <a:lnTo>
                    <a:pt x="2803" y="1212"/>
                  </a:lnTo>
                  <a:lnTo>
                    <a:pt x="2863" y="1224"/>
                  </a:lnTo>
                  <a:lnTo>
                    <a:pt x="2917" y="1239"/>
                  </a:lnTo>
                  <a:lnTo>
                    <a:pt x="2967" y="1258"/>
                  </a:lnTo>
                  <a:lnTo>
                    <a:pt x="3012" y="1279"/>
                  </a:lnTo>
                  <a:lnTo>
                    <a:pt x="3052" y="1305"/>
                  </a:lnTo>
                  <a:lnTo>
                    <a:pt x="3088" y="1335"/>
                  </a:lnTo>
                  <a:lnTo>
                    <a:pt x="3121" y="1367"/>
                  </a:lnTo>
                  <a:lnTo>
                    <a:pt x="3147" y="1401"/>
                  </a:lnTo>
                  <a:lnTo>
                    <a:pt x="3169" y="1436"/>
                  </a:lnTo>
                  <a:lnTo>
                    <a:pt x="3185" y="1471"/>
                  </a:lnTo>
                  <a:lnTo>
                    <a:pt x="3197" y="1507"/>
                  </a:lnTo>
                  <a:lnTo>
                    <a:pt x="3205" y="1543"/>
                  </a:lnTo>
                  <a:lnTo>
                    <a:pt x="3209" y="1577"/>
                  </a:lnTo>
                  <a:lnTo>
                    <a:pt x="3210" y="1612"/>
                  </a:lnTo>
                  <a:lnTo>
                    <a:pt x="3208" y="1646"/>
                  </a:lnTo>
                  <a:lnTo>
                    <a:pt x="3203" y="1679"/>
                  </a:lnTo>
                  <a:lnTo>
                    <a:pt x="3196" y="1711"/>
                  </a:lnTo>
                  <a:lnTo>
                    <a:pt x="3187" y="1740"/>
                  </a:lnTo>
                  <a:lnTo>
                    <a:pt x="3178" y="1767"/>
                  </a:lnTo>
                  <a:lnTo>
                    <a:pt x="3195" y="1791"/>
                  </a:lnTo>
                  <a:lnTo>
                    <a:pt x="3213" y="1819"/>
                  </a:lnTo>
                  <a:lnTo>
                    <a:pt x="3229" y="1851"/>
                  </a:lnTo>
                  <a:lnTo>
                    <a:pt x="3243" y="1886"/>
                  </a:lnTo>
                  <a:lnTo>
                    <a:pt x="3256" y="1924"/>
                  </a:lnTo>
                  <a:lnTo>
                    <a:pt x="3265" y="1966"/>
                  </a:lnTo>
                  <a:lnTo>
                    <a:pt x="3269" y="2010"/>
                  </a:lnTo>
                  <a:lnTo>
                    <a:pt x="3268" y="2058"/>
                  </a:lnTo>
                  <a:lnTo>
                    <a:pt x="3261" y="2106"/>
                  </a:lnTo>
                  <a:lnTo>
                    <a:pt x="3247" y="2153"/>
                  </a:lnTo>
                  <a:lnTo>
                    <a:pt x="3228" y="2199"/>
                  </a:lnTo>
                  <a:lnTo>
                    <a:pt x="3202" y="2244"/>
                  </a:lnTo>
                  <a:lnTo>
                    <a:pt x="3171" y="2289"/>
                  </a:lnTo>
                  <a:lnTo>
                    <a:pt x="3181" y="2318"/>
                  </a:lnTo>
                  <a:lnTo>
                    <a:pt x="3189" y="2352"/>
                  </a:lnTo>
                  <a:lnTo>
                    <a:pt x="3196" y="2390"/>
                  </a:lnTo>
                  <a:lnTo>
                    <a:pt x="3200" y="2431"/>
                  </a:lnTo>
                  <a:lnTo>
                    <a:pt x="3200" y="2461"/>
                  </a:lnTo>
                  <a:lnTo>
                    <a:pt x="3198" y="2494"/>
                  </a:lnTo>
                  <a:lnTo>
                    <a:pt x="3194" y="2529"/>
                  </a:lnTo>
                  <a:lnTo>
                    <a:pt x="3186" y="2566"/>
                  </a:lnTo>
                  <a:lnTo>
                    <a:pt x="3175" y="2603"/>
                  </a:lnTo>
                  <a:lnTo>
                    <a:pt x="3158" y="2642"/>
                  </a:lnTo>
                  <a:lnTo>
                    <a:pt x="3138" y="2680"/>
                  </a:lnTo>
                  <a:lnTo>
                    <a:pt x="3111" y="2718"/>
                  </a:lnTo>
                  <a:lnTo>
                    <a:pt x="3079" y="2757"/>
                  </a:lnTo>
                  <a:lnTo>
                    <a:pt x="3041" y="2796"/>
                  </a:lnTo>
                  <a:lnTo>
                    <a:pt x="3044" y="2826"/>
                  </a:lnTo>
                  <a:lnTo>
                    <a:pt x="3045" y="2860"/>
                  </a:lnTo>
                  <a:lnTo>
                    <a:pt x="3044" y="2897"/>
                  </a:lnTo>
                  <a:lnTo>
                    <a:pt x="3038" y="2937"/>
                  </a:lnTo>
                  <a:lnTo>
                    <a:pt x="3029" y="2979"/>
                  </a:lnTo>
                  <a:lnTo>
                    <a:pt x="3013" y="3022"/>
                  </a:lnTo>
                  <a:lnTo>
                    <a:pt x="2993" y="3066"/>
                  </a:lnTo>
                  <a:lnTo>
                    <a:pt x="2968" y="3105"/>
                  </a:lnTo>
                  <a:lnTo>
                    <a:pt x="2940" y="3141"/>
                  </a:lnTo>
                  <a:lnTo>
                    <a:pt x="2906" y="3175"/>
                  </a:lnTo>
                  <a:lnTo>
                    <a:pt x="2869" y="3206"/>
                  </a:lnTo>
                  <a:lnTo>
                    <a:pt x="2827" y="3235"/>
                  </a:lnTo>
                  <a:lnTo>
                    <a:pt x="2781" y="3261"/>
                  </a:lnTo>
                  <a:lnTo>
                    <a:pt x="2731" y="3284"/>
                  </a:lnTo>
                  <a:lnTo>
                    <a:pt x="2677" y="3304"/>
                  </a:lnTo>
                  <a:lnTo>
                    <a:pt x="2618" y="3323"/>
                  </a:lnTo>
                  <a:lnTo>
                    <a:pt x="2556" y="3338"/>
                  </a:lnTo>
                  <a:lnTo>
                    <a:pt x="2499" y="3348"/>
                  </a:lnTo>
                  <a:lnTo>
                    <a:pt x="2437" y="3357"/>
                  </a:lnTo>
                  <a:lnTo>
                    <a:pt x="2372" y="3363"/>
                  </a:lnTo>
                  <a:lnTo>
                    <a:pt x="2302" y="3366"/>
                  </a:lnTo>
                  <a:lnTo>
                    <a:pt x="2228" y="3367"/>
                  </a:lnTo>
                  <a:lnTo>
                    <a:pt x="2154" y="3366"/>
                  </a:lnTo>
                  <a:lnTo>
                    <a:pt x="2075" y="3363"/>
                  </a:lnTo>
                  <a:lnTo>
                    <a:pt x="1993" y="3358"/>
                  </a:lnTo>
                  <a:lnTo>
                    <a:pt x="1920" y="3359"/>
                  </a:lnTo>
                  <a:lnTo>
                    <a:pt x="1848" y="3359"/>
                  </a:lnTo>
                  <a:lnTo>
                    <a:pt x="1776" y="3358"/>
                  </a:lnTo>
                  <a:lnTo>
                    <a:pt x="1707" y="3356"/>
                  </a:lnTo>
                  <a:lnTo>
                    <a:pt x="1638" y="3353"/>
                  </a:lnTo>
                  <a:lnTo>
                    <a:pt x="1572" y="3350"/>
                  </a:lnTo>
                  <a:lnTo>
                    <a:pt x="1508" y="3346"/>
                  </a:lnTo>
                  <a:lnTo>
                    <a:pt x="1447" y="3342"/>
                  </a:lnTo>
                  <a:lnTo>
                    <a:pt x="1388" y="3338"/>
                  </a:lnTo>
                  <a:lnTo>
                    <a:pt x="1333" y="3334"/>
                  </a:lnTo>
                  <a:lnTo>
                    <a:pt x="1282" y="3330"/>
                  </a:lnTo>
                  <a:lnTo>
                    <a:pt x="1236" y="3326"/>
                  </a:lnTo>
                  <a:lnTo>
                    <a:pt x="1193" y="3322"/>
                  </a:lnTo>
                  <a:lnTo>
                    <a:pt x="1156" y="3318"/>
                  </a:lnTo>
                  <a:lnTo>
                    <a:pt x="1124" y="3315"/>
                  </a:lnTo>
                  <a:lnTo>
                    <a:pt x="1098" y="3311"/>
                  </a:lnTo>
                  <a:lnTo>
                    <a:pt x="1077" y="3308"/>
                  </a:lnTo>
                  <a:lnTo>
                    <a:pt x="1063" y="3307"/>
                  </a:lnTo>
                  <a:lnTo>
                    <a:pt x="1055" y="3306"/>
                  </a:lnTo>
                  <a:lnTo>
                    <a:pt x="890" y="3286"/>
                  </a:lnTo>
                  <a:lnTo>
                    <a:pt x="860" y="3304"/>
                  </a:lnTo>
                  <a:lnTo>
                    <a:pt x="828" y="3320"/>
                  </a:lnTo>
                  <a:lnTo>
                    <a:pt x="794" y="3331"/>
                  </a:lnTo>
                  <a:lnTo>
                    <a:pt x="758" y="3337"/>
                  </a:lnTo>
                  <a:lnTo>
                    <a:pt x="721" y="3340"/>
                  </a:lnTo>
                  <a:lnTo>
                    <a:pt x="293" y="3340"/>
                  </a:lnTo>
                  <a:lnTo>
                    <a:pt x="249" y="3337"/>
                  </a:lnTo>
                  <a:lnTo>
                    <a:pt x="208" y="3328"/>
                  </a:lnTo>
                  <a:lnTo>
                    <a:pt x="169" y="3312"/>
                  </a:lnTo>
                  <a:lnTo>
                    <a:pt x="133" y="3293"/>
                  </a:lnTo>
                  <a:lnTo>
                    <a:pt x="100" y="3268"/>
                  </a:lnTo>
                  <a:lnTo>
                    <a:pt x="72" y="3239"/>
                  </a:lnTo>
                  <a:lnTo>
                    <a:pt x="47" y="3206"/>
                  </a:lnTo>
                  <a:lnTo>
                    <a:pt x="27" y="3170"/>
                  </a:lnTo>
                  <a:lnTo>
                    <a:pt x="12" y="3131"/>
                  </a:lnTo>
                  <a:lnTo>
                    <a:pt x="3" y="3090"/>
                  </a:lnTo>
                  <a:lnTo>
                    <a:pt x="0" y="3047"/>
                  </a:lnTo>
                  <a:lnTo>
                    <a:pt x="0" y="1902"/>
                  </a:lnTo>
                  <a:lnTo>
                    <a:pt x="3" y="1859"/>
                  </a:lnTo>
                  <a:lnTo>
                    <a:pt x="12" y="1818"/>
                  </a:lnTo>
                  <a:lnTo>
                    <a:pt x="27" y="1779"/>
                  </a:lnTo>
                  <a:lnTo>
                    <a:pt x="47" y="1743"/>
                  </a:lnTo>
                  <a:lnTo>
                    <a:pt x="72" y="1711"/>
                  </a:lnTo>
                  <a:lnTo>
                    <a:pt x="100" y="1682"/>
                  </a:lnTo>
                  <a:lnTo>
                    <a:pt x="133" y="1657"/>
                  </a:lnTo>
                  <a:lnTo>
                    <a:pt x="169" y="1637"/>
                  </a:lnTo>
                  <a:lnTo>
                    <a:pt x="208" y="1622"/>
                  </a:lnTo>
                  <a:lnTo>
                    <a:pt x="249" y="1613"/>
                  </a:lnTo>
                  <a:lnTo>
                    <a:pt x="293" y="1609"/>
                  </a:lnTo>
                  <a:lnTo>
                    <a:pt x="721" y="1609"/>
                  </a:lnTo>
                  <a:lnTo>
                    <a:pt x="758" y="1612"/>
                  </a:lnTo>
                  <a:lnTo>
                    <a:pt x="794" y="1618"/>
                  </a:lnTo>
                  <a:lnTo>
                    <a:pt x="829" y="1630"/>
                  </a:lnTo>
                  <a:lnTo>
                    <a:pt x="860" y="1645"/>
                  </a:lnTo>
                  <a:lnTo>
                    <a:pt x="880" y="1605"/>
                  </a:lnTo>
                  <a:lnTo>
                    <a:pt x="903" y="1564"/>
                  </a:lnTo>
                  <a:lnTo>
                    <a:pt x="930" y="1521"/>
                  </a:lnTo>
                  <a:lnTo>
                    <a:pt x="962" y="1479"/>
                  </a:lnTo>
                  <a:lnTo>
                    <a:pt x="999" y="1438"/>
                  </a:lnTo>
                  <a:lnTo>
                    <a:pt x="1002" y="1434"/>
                  </a:lnTo>
                  <a:lnTo>
                    <a:pt x="1006" y="1431"/>
                  </a:lnTo>
                  <a:lnTo>
                    <a:pt x="1010" y="1428"/>
                  </a:lnTo>
                  <a:lnTo>
                    <a:pt x="1043" y="1399"/>
                  </a:lnTo>
                  <a:lnTo>
                    <a:pt x="1076" y="1364"/>
                  </a:lnTo>
                  <a:lnTo>
                    <a:pt x="1111" y="1324"/>
                  </a:lnTo>
                  <a:lnTo>
                    <a:pt x="1145" y="1279"/>
                  </a:lnTo>
                  <a:lnTo>
                    <a:pt x="1179" y="1230"/>
                  </a:lnTo>
                  <a:lnTo>
                    <a:pt x="1213" y="1178"/>
                  </a:lnTo>
                  <a:lnTo>
                    <a:pt x="1246" y="1122"/>
                  </a:lnTo>
                  <a:lnTo>
                    <a:pt x="1280" y="1063"/>
                  </a:lnTo>
                  <a:lnTo>
                    <a:pt x="1313" y="1004"/>
                  </a:lnTo>
                  <a:lnTo>
                    <a:pt x="1344" y="942"/>
                  </a:lnTo>
                  <a:lnTo>
                    <a:pt x="1375" y="881"/>
                  </a:lnTo>
                  <a:lnTo>
                    <a:pt x="1405" y="819"/>
                  </a:lnTo>
                  <a:lnTo>
                    <a:pt x="1432" y="758"/>
                  </a:lnTo>
                  <a:lnTo>
                    <a:pt x="1460" y="698"/>
                  </a:lnTo>
                  <a:lnTo>
                    <a:pt x="1486" y="640"/>
                  </a:lnTo>
                  <a:lnTo>
                    <a:pt x="1509" y="584"/>
                  </a:lnTo>
                  <a:lnTo>
                    <a:pt x="1531" y="532"/>
                  </a:lnTo>
                  <a:lnTo>
                    <a:pt x="1550" y="483"/>
                  </a:lnTo>
                  <a:lnTo>
                    <a:pt x="1567" y="437"/>
                  </a:lnTo>
                  <a:lnTo>
                    <a:pt x="1583" y="398"/>
                  </a:lnTo>
                  <a:lnTo>
                    <a:pt x="1581" y="375"/>
                  </a:lnTo>
                  <a:lnTo>
                    <a:pt x="1578" y="347"/>
                  </a:lnTo>
                  <a:lnTo>
                    <a:pt x="1577" y="318"/>
                  </a:lnTo>
                  <a:lnTo>
                    <a:pt x="1577" y="286"/>
                  </a:lnTo>
                  <a:lnTo>
                    <a:pt x="1578" y="252"/>
                  </a:lnTo>
                  <a:lnTo>
                    <a:pt x="1582" y="217"/>
                  </a:lnTo>
                  <a:lnTo>
                    <a:pt x="1587" y="183"/>
                  </a:lnTo>
                  <a:lnTo>
                    <a:pt x="1596" y="150"/>
                  </a:lnTo>
                  <a:lnTo>
                    <a:pt x="1607" y="118"/>
                  </a:lnTo>
                  <a:lnTo>
                    <a:pt x="1623" y="88"/>
                  </a:lnTo>
                  <a:lnTo>
                    <a:pt x="1642" y="62"/>
                  </a:lnTo>
                  <a:lnTo>
                    <a:pt x="1665" y="40"/>
                  </a:lnTo>
                  <a:lnTo>
                    <a:pt x="1689" y="23"/>
                  </a:lnTo>
                  <a:lnTo>
                    <a:pt x="1717" y="10"/>
                  </a:lnTo>
                  <a:lnTo>
                    <a:pt x="1747" y="2"/>
                  </a:lnTo>
                  <a:lnTo>
                    <a:pt x="177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nvGrpSpPr>
          <p:cNvPr id="48" name="Group 6"/>
          <p:cNvGrpSpPr/>
          <p:nvPr/>
        </p:nvGrpSpPr>
        <p:grpSpPr>
          <a:xfrm>
            <a:off x="6757897" y="4553891"/>
            <a:ext cx="573477" cy="573477"/>
            <a:chOff x="6757897" y="4558654"/>
            <a:chExt cx="573477" cy="573477"/>
          </a:xfrm>
        </p:grpSpPr>
        <p:sp>
          <p:nvSpPr>
            <p:cNvPr id="49" name="Oval 59"/>
            <p:cNvSpPr>
              <a:spLocks noChangeArrowheads="1"/>
            </p:cNvSpPr>
            <p:nvPr/>
          </p:nvSpPr>
          <p:spPr bwMode="auto">
            <a:xfrm>
              <a:off x="6757897" y="4558654"/>
              <a:ext cx="573477" cy="573477"/>
            </a:xfrm>
            <a:prstGeom prst="ellipse">
              <a:avLst/>
            </a:prstGeom>
            <a:solidFill>
              <a:srgbClr val="00B0F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0" name="Group 79"/>
            <p:cNvGrpSpPr/>
            <p:nvPr/>
          </p:nvGrpSpPr>
          <p:grpSpPr>
            <a:xfrm>
              <a:off x="6916008" y="4694511"/>
              <a:ext cx="257254" cy="301762"/>
              <a:chOff x="1671638" y="5013325"/>
              <a:chExt cx="458787" cy="538162"/>
            </a:xfrm>
            <a:solidFill>
              <a:schemeClr val="bg1"/>
            </a:solidFill>
          </p:grpSpPr>
          <p:sp>
            <p:nvSpPr>
              <p:cNvPr id="51"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2"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grpSp>
        <p:nvGrpSpPr>
          <p:cNvPr id="53" name="Group 7"/>
          <p:cNvGrpSpPr/>
          <p:nvPr/>
        </p:nvGrpSpPr>
        <p:grpSpPr>
          <a:xfrm>
            <a:off x="6933818" y="2950616"/>
            <a:ext cx="572092" cy="573477"/>
            <a:chOff x="6933818" y="2925216"/>
            <a:chExt cx="572092" cy="573477"/>
          </a:xfrm>
        </p:grpSpPr>
        <p:sp>
          <p:nvSpPr>
            <p:cNvPr id="54" name="Oval 61"/>
            <p:cNvSpPr>
              <a:spLocks noChangeArrowheads="1"/>
            </p:cNvSpPr>
            <p:nvPr/>
          </p:nvSpPr>
          <p:spPr bwMode="auto">
            <a:xfrm>
              <a:off x="6933818" y="2925216"/>
              <a:ext cx="572092" cy="573477"/>
            </a:xfrm>
            <a:prstGeom prst="ellipse">
              <a:avLst/>
            </a:prstGeom>
            <a:solidFill>
              <a:srgbClr val="7030A0"/>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55" name="Group 100"/>
            <p:cNvGrpSpPr/>
            <p:nvPr/>
          </p:nvGrpSpPr>
          <p:grpSpPr>
            <a:xfrm>
              <a:off x="7081490" y="3039116"/>
              <a:ext cx="276748" cy="345677"/>
              <a:chOff x="2611438" y="2698750"/>
              <a:chExt cx="427038" cy="533400"/>
            </a:xfrm>
            <a:solidFill>
              <a:schemeClr val="bg1"/>
            </a:solidFill>
          </p:grpSpPr>
          <p:sp>
            <p:nvSpPr>
              <p:cNvPr id="56"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sp>
            <p:nvSpPr>
              <p:cNvPr id="57"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ln>
            </p:spPr>
            <p:txBody>
              <a:bodyPr vert="horz" wrap="square" lIns="91440" tIns="45720" rIns="91440" bIns="45720" numCol="1" anchor="t" anchorCtr="0" compatLnSpc="1"/>
              <a:lstStyle/>
              <a:p>
                <a:endParaRPr lang="en-US" sz="2000">
                  <a:cs typeface="+mn-ea"/>
                  <a:sym typeface="+mn-lt"/>
                </a:endParaRPr>
              </a:p>
            </p:txBody>
          </p:sp>
        </p:grpSp>
      </p:grpSp>
      <p:sp>
        <p:nvSpPr>
          <p:cNvPr id="58" name="文本框 57"/>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三、总平面图的图示内容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9"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upLeft)">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par>
                          <p:cTn id="29" fill="hold">
                            <p:stCondLst>
                              <p:cond delay="2000"/>
                            </p:stCondLst>
                            <p:childTnLst>
                              <p:par>
                                <p:cTn id="30" presetID="18" presetClass="entr" presetSubtype="9"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upLeft)">
                                      <p:cBhvr>
                                        <p:cTn id="32" dur="500"/>
                                        <p:tgtEl>
                                          <p:spTgt spid="5"/>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8" presetClass="entr" presetSubtype="9"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Left)">
                                      <p:cBhvr>
                                        <p:cTn id="57" dur="500"/>
                                        <p:tgtEl>
                                          <p:spTgt spid="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5000"/>
                            </p:stCondLst>
                            <p:childTnLst>
                              <p:par>
                                <p:cTn id="70" presetID="22" presetClass="entr" presetSubtype="2"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right)">
                                      <p:cBhvr>
                                        <p:cTn id="72" dur="500"/>
                                        <p:tgtEl>
                                          <p:spTgt spid="24"/>
                                        </p:tgtEl>
                                      </p:cBhvr>
                                    </p:animEffect>
                                  </p:childTnLst>
                                </p:cTn>
                              </p:par>
                            </p:childTnLst>
                          </p:cTn>
                        </p:par>
                        <p:par>
                          <p:cTn id="73" fill="hold">
                            <p:stCondLst>
                              <p:cond delay="5500"/>
                            </p:stCondLst>
                            <p:childTnLst>
                              <p:par>
                                <p:cTn id="74" presetID="18" presetClass="entr" presetSubtype="3" fill="hold" grpId="0"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strips(upRight)">
                                      <p:cBhvr>
                                        <p:cTn id="76" dur="500"/>
                                        <p:tgtEl>
                                          <p:spTgt spid="2"/>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anim calcmode="lin" valueType="num">
                                      <p:cBhvr>
                                        <p:cTn id="81" dur="500" fill="hold"/>
                                        <p:tgtEl>
                                          <p:spTgt spid="13"/>
                                        </p:tgtEl>
                                        <p:attrNameLst>
                                          <p:attrName>ppt_x</p:attrName>
                                        </p:attrNameLst>
                                      </p:cBhvr>
                                      <p:tavLst>
                                        <p:tav tm="0">
                                          <p:val>
                                            <p:strVal val="#ppt_x"/>
                                          </p:val>
                                        </p:tav>
                                        <p:tav tm="100000">
                                          <p:val>
                                            <p:strVal val="#ppt_x"/>
                                          </p:val>
                                        </p:tav>
                                      </p:tavLst>
                                    </p:anim>
                                    <p:anim calcmode="lin" valueType="num">
                                      <p:cBhvr>
                                        <p:cTn id="82" dur="5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50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anim calcmode="lin" valueType="num">
                                      <p:cBhvr>
                                        <p:cTn id="87" dur="500" fill="hold"/>
                                        <p:tgtEl>
                                          <p:spTgt spid="16"/>
                                        </p:tgtEl>
                                        <p:attrNameLst>
                                          <p:attrName>ppt_x</p:attrName>
                                        </p:attrNameLst>
                                      </p:cBhvr>
                                      <p:tavLst>
                                        <p:tav tm="0">
                                          <p:val>
                                            <p:strVal val="#ppt_x"/>
                                          </p:val>
                                        </p:tav>
                                        <p:tav tm="100000">
                                          <p:val>
                                            <p:strVal val="#ppt_x"/>
                                          </p:val>
                                        </p:tav>
                                      </p:tavLst>
                                    </p:anim>
                                    <p:anim calcmode="lin" valueType="num">
                                      <p:cBhvr>
                                        <p:cTn id="88" dur="500" fill="hold"/>
                                        <p:tgtEl>
                                          <p:spTgt spid="16"/>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7000"/>
                            </p:stCondLst>
                            <p:childTnLst>
                              <p:par>
                                <p:cTn id="95" presetID="22" presetClass="entr" presetSubtype="8"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childTnLst>
                          </p:cTn>
                        </p:par>
                        <p:par>
                          <p:cTn id="98" fill="hold">
                            <p:stCondLst>
                              <p:cond delay="7500"/>
                            </p:stCondLst>
                            <p:childTnLst>
                              <p:par>
                                <p:cTn id="99" presetID="18" presetClass="entr" presetSubtype="3" fill="hold" grpId="0" nodeType="after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strips(upRight)">
                                      <p:cBhvr>
                                        <p:cTn id="101" dur="500"/>
                                        <p:tgtEl>
                                          <p:spTgt spid="7"/>
                                        </p:tgtEl>
                                      </p:cBhvr>
                                    </p:animEffect>
                                  </p:childTnLst>
                                </p:cTn>
                              </p:par>
                            </p:childTnLst>
                          </p:cTn>
                        </p:par>
                        <p:par>
                          <p:cTn id="102" fill="hold">
                            <p:stCondLst>
                              <p:cond delay="8000"/>
                            </p:stCondLst>
                            <p:childTnLst>
                              <p:par>
                                <p:cTn id="103" presetID="42" presetClass="entr" presetSubtype="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500"/>
                                        <p:tgtEl>
                                          <p:spTgt spid="12"/>
                                        </p:tgtEl>
                                      </p:cBhvr>
                                    </p:animEffect>
                                    <p:anim calcmode="lin" valueType="num">
                                      <p:cBhvr>
                                        <p:cTn id="106" dur="500" fill="hold"/>
                                        <p:tgtEl>
                                          <p:spTgt spid="12"/>
                                        </p:tgtEl>
                                        <p:attrNameLst>
                                          <p:attrName>ppt_x</p:attrName>
                                        </p:attrNameLst>
                                      </p:cBhvr>
                                      <p:tavLst>
                                        <p:tav tm="0">
                                          <p:val>
                                            <p:strVal val="#ppt_x"/>
                                          </p:val>
                                        </p:tav>
                                        <p:tav tm="100000">
                                          <p:val>
                                            <p:strVal val="#ppt_x"/>
                                          </p:val>
                                        </p:tav>
                                      </p:tavLst>
                                    </p:anim>
                                    <p:anim calcmode="lin" valueType="num">
                                      <p:cBhvr>
                                        <p:cTn id="107" dur="500" fill="hold"/>
                                        <p:tgtEl>
                                          <p:spTgt spid="12"/>
                                        </p:tgtEl>
                                        <p:attrNameLst>
                                          <p:attrName>ppt_y</p:attrName>
                                        </p:attrNameLst>
                                      </p:cBhvr>
                                      <p:tavLst>
                                        <p:tav tm="0">
                                          <p:val>
                                            <p:strVal val="#ppt_y+.1"/>
                                          </p:val>
                                        </p:tav>
                                        <p:tav tm="100000">
                                          <p:val>
                                            <p:strVal val="#ppt_y"/>
                                          </p:val>
                                        </p:tav>
                                      </p:tavLst>
                                    </p:anim>
                                  </p:childTnLst>
                                </p:cTn>
                              </p:par>
                            </p:childTnLst>
                          </p:cTn>
                        </p:par>
                        <p:par>
                          <p:cTn id="108" fill="hold">
                            <p:stCondLst>
                              <p:cond delay="8500"/>
                            </p:stCondLst>
                            <p:childTnLst>
                              <p:par>
                                <p:cTn id="109" presetID="53" presetClass="entr" presetSubtype="16"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p:cTn id="111" dur="500" fill="hold"/>
                                        <p:tgtEl>
                                          <p:spTgt spid="10"/>
                                        </p:tgtEl>
                                        <p:attrNameLst>
                                          <p:attrName>ppt_w</p:attrName>
                                        </p:attrNameLst>
                                      </p:cBhvr>
                                      <p:tavLst>
                                        <p:tav tm="0">
                                          <p:val>
                                            <p:fltVal val="0"/>
                                          </p:val>
                                        </p:tav>
                                        <p:tav tm="100000">
                                          <p:val>
                                            <p:strVal val="#ppt_w"/>
                                          </p:val>
                                        </p:tav>
                                      </p:tavLst>
                                    </p:anim>
                                    <p:anim calcmode="lin" valueType="num">
                                      <p:cBhvr>
                                        <p:cTn id="112" dur="500" fill="hold"/>
                                        <p:tgtEl>
                                          <p:spTgt spid="10"/>
                                        </p:tgtEl>
                                        <p:attrNameLst>
                                          <p:attrName>ppt_h</p:attrName>
                                        </p:attrNameLst>
                                      </p:cBhvr>
                                      <p:tavLst>
                                        <p:tav tm="0">
                                          <p:val>
                                            <p:fltVal val="0"/>
                                          </p:val>
                                        </p:tav>
                                        <p:tav tm="100000">
                                          <p:val>
                                            <p:strVal val="#ppt_h"/>
                                          </p:val>
                                        </p:tav>
                                      </p:tavLst>
                                    </p:anim>
                                    <p:animEffect transition="in" filter="fade">
                                      <p:cBhvr>
                                        <p:cTn id="113" dur="500"/>
                                        <p:tgtEl>
                                          <p:spTgt spid="10"/>
                                        </p:tgtEl>
                                      </p:cBhvr>
                                    </p:animEffect>
                                  </p:childTnLst>
                                </p:cTn>
                              </p:par>
                              <p:par>
                                <p:cTn id="114" presetID="53" presetClass="entr" presetSubtype="16"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 calcmode="lin" valueType="num">
                                      <p:cBhvr>
                                        <p:cTn id="116" dur="500" fill="hold"/>
                                        <p:tgtEl>
                                          <p:spTgt spid="53"/>
                                        </p:tgtEl>
                                        <p:attrNameLst>
                                          <p:attrName>ppt_w</p:attrName>
                                        </p:attrNameLst>
                                      </p:cBhvr>
                                      <p:tavLst>
                                        <p:tav tm="0">
                                          <p:val>
                                            <p:fltVal val="0"/>
                                          </p:val>
                                        </p:tav>
                                        <p:tav tm="100000">
                                          <p:val>
                                            <p:strVal val="#ppt_w"/>
                                          </p:val>
                                        </p:tav>
                                      </p:tavLst>
                                    </p:anim>
                                    <p:anim calcmode="lin" valueType="num">
                                      <p:cBhvr>
                                        <p:cTn id="117" dur="500" fill="hold"/>
                                        <p:tgtEl>
                                          <p:spTgt spid="53"/>
                                        </p:tgtEl>
                                        <p:attrNameLst>
                                          <p:attrName>ppt_h</p:attrName>
                                        </p:attrNameLst>
                                      </p:cBhvr>
                                      <p:tavLst>
                                        <p:tav tm="0">
                                          <p:val>
                                            <p:fltVal val="0"/>
                                          </p:val>
                                        </p:tav>
                                        <p:tav tm="100000">
                                          <p:val>
                                            <p:strVal val="#ppt_h"/>
                                          </p:val>
                                        </p:tav>
                                      </p:tavLst>
                                    </p:anim>
                                    <p:animEffect transition="in" filter="fade">
                                      <p:cBhvr>
                                        <p:cTn id="118" dur="500"/>
                                        <p:tgtEl>
                                          <p:spTgt spid="53"/>
                                        </p:tgtEl>
                                      </p:cBhvr>
                                    </p:animEffect>
                                  </p:childTnLst>
                                </p:cTn>
                              </p:par>
                            </p:childTnLst>
                          </p:cTn>
                        </p:par>
                        <p:par>
                          <p:cTn id="119" fill="hold">
                            <p:stCondLst>
                              <p:cond delay="9000"/>
                            </p:stCondLst>
                            <p:childTnLst>
                              <p:par>
                                <p:cTn id="120" presetID="22" presetClass="entr" presetSubtype="8" fill="hold" grpId="0" nodeType="after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left)">
                                      <p:cBhvr>
                                        <p:cTn id="122" dur="500"/>
                                        <p:tgtEl>
                                          <p:spTgt spid="27"/>
                                        </p:tgtEl>
                                      </p:cBhvr>
                                    </p:animEffect>
                                  </p:childTnLst>
                                </p:cTn>
                              </p:par>
                            </p:childTnLst>
                          </p:cTn>
                        </p:par>
                        <p:par>
                          <p:cTn id="123" fill="hold">
                            <p:stCondLst>
                              <p:cond delay="9500"/>
                            </p:stCondLst>
                            <p:childTnLst>
                              <p:par>
                                <p:cTn id="124" presetID="18" presetClass="entr" presetSubtype="3" fill="hold" grpId="0" nodeType="afterEffect">
                                  <p:stCondLst>
                                    <p:cond delay="0"/>
                                  </p:stCondLst>
                                  <p:childTnLst>
                                    <p:set>
                                      <p:cBhvr>
                                        <p:cTn id="125" dur="1" fill="hold">
                                          <p:stCondLst>
                                            <p:cond delay="0"/>
                                          </p:stCondLst>
                                        </p:cTn>
                                        <p:tgtEl>
                                          <p:spTgt spid="4"/>
                                        </p:tgtEl>
                                        <p:attrNameLst>
                                          <p:attrName>style.visibility</p:attrName>
                                        </p:attrNameLst>
                                      </p:cBhvr>
                                      <p:to>
                                        <p:strVal val="visible"/>
                                      </p:to>
                                    </p:set>
                                    <p:animEffect transition="in" filter="strips(upRight)">
                                      <p:cBhvr>
                                        <p:cTn id="126" dur="500"/>
                                        <p:tgtEl>
                                          <p:spTgt spid="4"/>
                                        </p:tgtEl>
                                      </p:cBhvr>
                                    </p:animEffect>
                                  </p:childTnLst>
                                </p:cTn>
                              </p:par>
                            </p:childTnLst>
                          </p:cTn>
                        </p:par>
                        <p:par>
                          <p:cTn id="127" fill="hold">
                            <p:stCondLst>
                              <p:cond delay="10000"/>
                            </p:stCondLst>
                            <p:childTnLst>
                              <p:par>
                                <p:cTn id="128" presetID="53" presetClass="entr" presetSubtype="16" fill="hold" grpId="0" nodeType="afterEffect">
                                  <p:stCondLst>
                                    <p:cond delay="0"/>
                                  </p:stCondLst>
                                  <p:childTnLst>
                                    <p:set>
                                      <p:cBhvr>
                                        <p:cTn id="129" dur="1" fill="hold">
                                          <p:stCondLst>
                                            <p:cond delay="0"/>
                                          </p:stCondLst>
                                        </p:cTn>
                                        <p:tgtEl>
                                          <p:spTgt spid="11"/>
                                        </p:tgtEl>
                                        <p:attrNameLst>
                                          <p:attrName>style.visibility</p:attrName>
                                        </p:attrNameLst>
                                      </p:cBhvr>
                                      <p:to>
                                        <p:strVal val="visible"/>
                                      </p:to>
                                    </p:set>
                                    <p:anim calcmode="lin" valueType="num">
                                      <p:cBhvr>
                                        <p:cTn id="130" dur="500" fill="hold"/>
                                        <p:tgtEl>
                                          <p:spTgt spid="11"/>
                                        </p:tgtEl>
                                        <p:attrNameLst>
                                          <p:attrName>ppt_w</p:attrName>
                                        </p:attrNameLst>
                                      </p:cBhvr>
                                      <p:tavLst>
                                        <p:tav tm="0">
                                          <p:val>
                                            <p:fltVal val="0"/>
                                          </p:val>
                                        </p:tav>
                                        <p:tav tm="100000">
                                          <p:val>
                                            <p:strVal val="#ppt_w"/>
                                          </p:val>
                                        </p:tav>
                                      </p:tavLst>
                                    </p:anim>
                                    <p:anim calcmode="lin" valueType="num">
                                      <p:cBhvr>
                                        <p:cTn id="131" dur="500" fill="hold"/>
                                        <p:tgtEl>
                                          <p:spTgt spid="11"/>
                                        </p:tgtEl>
                                        <p:attrNameLst>
                                          <p:attrName>ppt_h</p:attrName>
                                        </p:attrNameLst>
                                      </p:cBhvr>
                                      <p:tavLst>
                                        <p:tav tm="0">
                                          <p:val>
                                            <p:fltVal val="0"/>
                                          </p:val>
                                        </p:tav>
                                        <p:tav tm="100000">
                                          <p:val>
                                            <p:strVal val="#ppt_h"/>
                                          </p:val>
                                        </p:tav>
                                      </p:tavLst>
                                    </p:anim>
                                    <p:animEffect transition="in" filter="fade">
                                      <p:cBhvr>
                                        <p:cTn id="132" dur="500"/>
                                        <p:tgtEl>
                                          <p:spTgt spid="11"/>
                                        </p:tgtEl>
                                      </p:cBhvr>
                                    </p:animEffect>
                                  </p:childTnLst>
                                </p:cTn>
                              </p:par>
                              <p:par>
                                <p:cTn id="133" presetID="53" presetClass="entr" presetSubtype="16" fill="hold" nodeType="withEffect">
                                  <p:stCondLst>
                                    <p:cond delay="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left)">
                                      <p:cBhvr>
                                        <p:cTn id="141" dur="500"/>
                                        <p:tgtEl>
                                          <p:spTgt spid="26"/>
                                        </p:tgtEl>
                                      </p:cBhvr>
                                    </p:animEffect>
                                  </p:childTnLst>
                                </p:cTn>
                              </p:par>
                            </p:childTnLst>
                          </p:cTn>
                        </p:par>
                        <p:par>
                          <p:cTn id="142" fill="hold">
                            <p:stCondLst>
                              <p:cond delay="11000"/>
                            </p:stCondLst>
                            <p:childTnLst>
                              <p:par>
                                <p:cTn id="143" presetID="18" presetClass="entr" presetSubtype="3" fill="hold" grpId="0" nodeType="afterEffect">
                                  <p:stCondLst>
                                    <p:cond delay="0"/>
                                  </p:stCondLst>
                                  <p:childTnLst>
                                    <p:set>
                                      <p:cBhvr>
                                        <p:cTn id="144" dur="1" fill="hold">
                                          <p:stCondLst>
                                            <p:cond delay="0"/>
                                          </p:stCondLst>
                                        </p:cTn>
                                        <p:tgtEl>
                                          <p:spTgt spid="3"/>
                                        </p:tgtEl>
                                        <p:attrNameLst>
                                          <p:attrName>style.visibility</p:attrName>
                                        </p:attrNameLst>
                                      </p:cBhvr>
                                      <p:to>
                                        <p:strVal val="visible"/>
                                      </p:to>
                                    </p:set>
                                    <p:animEffect transition="in" filter="strips(upRight)">
                                      <p:cBhvr>
                                        <p:cTn id="145" dur="500"/>
                                        <p:tgtEl>
                                          <p:spTgt spid="3"/>
                                        </p:tgtEl>
                                      </p:cBhvr>
                                    </p:animEffect>
                                  </p:childTnLst>
                                </p:cTn>
                              </p:par>
                            </p:childTnLst>
                          </p:cTn>
                        </p:par>
                        <p:par>
                          <p:cTn id="146" fill="hold">
                            <p:stCondLst>
                              <p:cond delay="11500"/>
                            </p:stCondLst>
                            <p:childTnLst>
                              <p:par>
                                <p:cTn id="147" presetID="53" presetClass="entr" presetSubtype="16" fill="hold" grpId="0" nodeType="afterEffect">
                                  <p:stCondLst>
                                    <p:cond delay="0"/>
                                  </p:stCondLst>
                                  <p:childTnLst>
                                    <p:set>
                                      <p:cBhvr>
                                        <p:cTn id="148" dur="1" fill="hold">
                                          <p:stCondLst>
                                            <p:cond delay="0"/>
                                          </p:stCondLst>
                                        </p:cTn>
                                        <p:tgtEl>
                                          <p:spTgt spid="15"/>
                                        </p:tgtEl>
                                        <p:attrNameLst>
                                          <p:attrName>style.visibility</p:attrName>
                                        </p:attrNameLst>
                                      </p:cBhvr>
                                      <p:to>
                                        <p:strVal val="visible"/>
                                      </p:to>
                                    </p:set>
                                    <p:anim calcmode="lin" valueType="num">
                                      <p:cBhvr>
                                        <p:cTn id="149" dur="500" fill="hold"/>
                                        <p:tgtEl>
                                          <p:spTgt spid="15"/>
                                        </p:tgtEl>
                                        <p:attrNameLst>
                                          <p:attrName>ppt_w</p:attrName>
                                        </p:attrNameLst>
                                      </p:cBhvr>
                                      <p:tavLst>
                                        <p:tav tm="0">
                                          <p:val>
                                            <p:fltVal val="0"/>
                                          </p:val>
                                        </p:tav>
                                        <p:tav tm="100000">
                                          <p:val>
                                            <p:strVal val="#ppt_w"/>
                                          </p:val>
                                        </p:tav>
                                      </p:tavLst>
                                    </p:anim>
                                    <p:anim calcmode="lin" valueType="num">
                                      <p:cBhvr>
                                        <p:cTn id="150" dur="500" fill="hold"/>
                                        <p:tgtEl>
                                          <p:spTgt spid="15"/>
                                        </p:tgtEl>
                                        <p:attrNameLst>
                                          <p:attrName>ppt_h</p:attrName>
                                        </p:attrNameLst>
                                      </p:cBhvr>
                                      <p:tavLst>
                                        <p:tav tm="0">
                                          <p:val>
                                            <p:fltVal val="0"/>
                                          </p:val>
                                        </p:tav>
                                        <p:tav tm="100000">
                                          <p:val>
                                            <p:strVal val="#ppt_h"/>
                                          </p:val>
                                        </p:tav>
                                      </p:tavLst>
                                    </p:anim>
                                    <p:animEffect transition="in" filter="fade">
                                      <p:cBhvr>
                                        <p:cTn id="151" dur="500"/>
                                        <p:tgtEl>
                                          <p:spTgt spid="15"/>
                                        </p:tgtEl>
                                      </p:cBhvr>
                                    </p:animEffect>
                                  </p:childTnLst>
                                </p:cTn>
                              </p:par>
                              <p:par>
                                <p:cTn id="152" presetID="53" presetClass="entr" presetSubtype="16" fill="hold" nodeType="with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p:cTn id="154" dur="500" fill="hold"/>
                                        <p:tgtEl>
                                          <p:spTgt spid="48"/>
                                        </p:tgtEl>
                                        <p:attrNameLst>
                                          <p:attrName>ppt_w</p:attrName>
                                        </p:attrNameLst>
                                      </p:cBhvr>
                                      <p:tavLst>
                                        <p:tav tm="0">
                                          <p:val>
                                            <p:fltVal val="0"/>
                                          </p:val>
                                        </p:tav>
                                        <p:tav tm="100000">
                                          <p:val>
                                            <p:strVal val="#ppt_w"/>
                                          </p:val>
                                        </p:tav>
                                      </p:tavLst>
                                    </p:anim>
                                    <p:anim calcmode="lin" valueType="num">
                                      <p:cBhvr>
                                        <p:cTn id="155" dur="500" fill="hold"/>
                                        <p:tgtEl>
                                          <p:spTgt spid="48"/>
                                        </p:tgtEl>
                                        <p:attrNameLst>
                                          <p:attrName>ppt_h</p:attrName>
                                        </p:attrNameLst>
                                      </p:cBhvr>
                                      <p:tavLst>
                                        <p:tav tm="0">
                                          <p:val>
                                            <p:fltVal val="0"/>
                                          </p:val>
                                        </p:tav>
                                        <p:tav tm="100000">
                                          <p:val>
                                            <p:strVal val="#ppt_h"/>
                                          </p:val>
                                        </p:tav>
                                      </p:tavLst>
                                    </p:anim>
                                    <p:animEffect transition="in" filter="fade">
                                      <p:cBhvr>
                                        <p:cTn id="156" dur="500"/>
                                        <p:tgtEl>
                                          <p:spTgt spid="48"/>
                                        </p:tgtEl>
                                      </p:cBhvr>
                                    </p:animEffect>
                                  </p:childTnLst>
                                </p:cTn>
                              </p:par>
                            </p:childTnLst>
                          </p:cTn>
                        </p:par>
                        <p:par>
                          <p:cTn id="157" fill="hold">
                            <p:stCondLst>
                              <p:cond delay="12000"/>
                            </p:stCondLst>
                            <p:childTnLst>
                              <p:par>
                                <p:cTn id="158" presetID="22" presetClass="entr" presetSubtype="8" fill="hold" grpId="0" nodeType="afterEffect">
                                  <p:stCondLst>
                                    <p:cond delay="0"/>
                                  </p:stCondLst>
                                  <p:childTnLst>
                                    <p:set>
                                      <p:cBhvr>
                                        <p:cTn id="159" dur="1" fill="hold">
                                          <p:stCondLst>
                                            <p:cond delay="0"/>
                                          </p:stCondLst>
                                        </p:cTn>
                                        <p:tgtEl>
                                          <p:spTgt spid="25"/>
                                        </p:tgtEl>
                                        <p:attrNameLst>
                                          <p:attrName>style.visibility</p:attrName>
                                        </p:attrNameLst>
                                      </p:cBhvr>
                                      <p:to>
                                        <p:strVal val="visible"/>
                                      </p:to>
                                    </p:set>
                                    <p:animEffect transition="in" filter="wipe(left)">
                                      <p:cBhvr>
                                        <p:cTn id="1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2" grpId="0"/>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 name="矩形 1"/>
          <p:cNvSpPr/>
          <p:nvPr/>
        </p:nvSpPr>
        <p:spPr>
          <a:xfrm>
            <a:off x="5371036" y="3380764"/>
            <a:ext cx="1329055" cy="368300"/>
          </a:xfrm>
          <a:prstGeom prst="rect">
            <a:avLst/>
          </a:prstGeom>
        </p:spPr>
        <p:txBody>
          <a:bodyPr wrap="none">
            <a:spAutoFit/>
          </a:bodyPr>
          <a:lstStyle/>
          <a:p>
            <a:pPr lvl="0" algn="ctr" defTabSz="1217930">
              <a:defRPr/>
            </a:pPr>
            <a:r>
              <a:rPr lang="zh-CN" altLang="en-US"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墙体的作用</a:t>
            </a:r>
          </a:p>
        </p:txBody>
      </p:sp>
      <p:sp>
        <p:nvSpPr>
          <p:cNvPr id="41" name="矩形 40"/>
          <p:cNvSpPr/>
          <p:nvPr/>
        </p:nvSpPr>
        <p:spPr>
          <a:xfrm>
            <a:off x="872490" y="1814830"/>
            <a:ext cx="2964180" cy="2047875"/>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（1）因总平面图图示内容包括新建建筑、原有建筑、周边道路、绿化及各种设施，所反映的地区范围较大，因此《建筑制图标准》（GB/T 50104—2010）规定，总平面图的绘图比例应选用为1 : 500、1 : 1 000、1 : 2 000。</a:t>
            </a:r>
          </a:p>
        </p:txBody>
      </p:sp>
      <p:sp>
        <p:nvSpPr>
          <p:cNvPr id="43" name="矩形 42"/>
          <p:cNvSpPr/>
          <p:nvPr/>
        </p:nvSpPr>
        <p:spPr>
          <a:xfrm>
            <a:off x="1106805" y="4630103"/>
            <a:ext cx="2729865" cy="929640"/>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（2）总平面图上标注的尺寸，一律以m 为单位，注写到小数点后两位。</a:t>
            </a:r>
          </a:p>
        </p:txBody>
      </p:sp>
      <p:sp>
        <p:nvSpPr>
          <p:cNvPr id="45" name="矩形 44"/>
          <p:cNvSpPr/>
          <p:nvPr/>
        </p:nvSpPr>
        <p:spPr>
          <a:xfrm>
            <a:off x="8087995" y="1954530"/>
            <a:ext cx="3289300" cy="1768475"/>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3）由于比例较小，总平面图上的内容一般按图例绘制，所以总图中使用的图例符号较多。《建筑制图标准》列出总平面图常用图例符号。在较复杂的总平面图中，若用到一些《建筑制图标准》没有规定的图例，必须在图中另加说明。</a:t>
            </a:r>
          </a:p>
        </p:txBody>
      </p:sp>
      <p:sp>
        <p:nvSpPr>
          <p:cNvPr id="47" name="矩形 46"/>
          <p:cNvSpPr/>
          <p:nvPr/>
        </p:nvSpPr>
        <p:spPr>
          <a:xfrm>
            <a:off x="8087995" y="4769803"/>
            <a:ext cx="2969260" cy="650240"/>
          </a:xfrm>
          <a:prstGeom prst="rect">
            <a:avLst/>
          </a:prstGeom>
        </p:spPr>
        <p:txBody>
          <a:bodyPr wrap="square" anchor="ctr" anchorCtr="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（4）《建筑制图标准》规定了总平面图常用图例符号（表3-1-1）。</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532384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四、建筑总平面图的特点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p:cTn id="35" dur="500" fill="hold"/>
                                        <p:tgtEl>
                                          <p:spTgt spid="82"/>
                                        </p:tgtEl>
                                        <p:attrNameLst>
                                          <p:attrName>ppt_w</p:attrName>
                                        </p:attrNameLst>
                                      </p:cBhvr>
                                      <p:tavLst>
                                        <p:tav tm="0">
                                          <p:val>
                                            <p:fltVal val="0"/>
                                          </p:val>
                                        </p:tav>
                                        <p:tav tm="100000">
                                          <p:val>
                                            <p:strVal val="#ppt_w"/>
                                          </p:val>
                                        </p:tav>
                                      </p:tavLst>
                                    </p:anim>
                                    <p:anim calcmode="lin" valueType="num">
                                      <p:cBhvr>
                                        <p:cTn id="36" dur="500" fill="hold"/>
                                        <p:tgtEl>
                                          <p:spTgt spid="82"/>
                                        </p:tgtEl>
                                        <p:attrNameLst>
                                          <p:attrName>ppt_h</p:attrName>
                                        </p:attrNameLst>
                                      </p:cBhvr>
                                      <p:tavLst>
                                        <p:tav tm="0">
                                          <p:val>
                                            <p:fltVal val="0"/>
                                          </p:val>
                                        </p:tav>
                                        <p:tav tm="100000">
                                          <p:val>
                                            <p:strVal val="#ppt_h"/>
                                          </p:val>
                                        </p:tav>
                                      </p:tavLst>
                                    </p:anim>
                                    <p:animEffect transition="in" filter="fade">
                                      <p:cBhvr>
                                        <p:cTn id="37" dur="500"/>
                                        <p:tgtEl>
                                          <p:spTgt spid="82"/>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 calcmode="lin" valueType="num">
                                      <p:cBhvr>
                                        <p:cTn id="41" dur="500" fill="hold"/>
                                        <p:tgtEl>
                                          <p:spTgt spid="83"/>
                                        </p:tgtEl>
                                        <p:attrNameLst>
                                          <p:attrName>ppt_w</p:attrName>
                                        </p:attrNameLst>
                                      </p:cBhvr>
                                      <p:tavLst>
                                        <p:tav tm="0">
                                          <p:val>
                                            <p:fltVal val="0"/>
                                          </p:val>
                                        </p:tav>
                                        <p:tav tm="100000">
                                          <p:val>
                                            <p:strVal val="#ppt_w"/>
                                          </p:val>
                                        </p:tav>
                                      </p:tavLst>
                                    </p:anim>
                                    <p:anim calcmode="lin" valueType="num">
                                      <p:cBhvr>
                                        <p:cTn id="42" dur="500" fill="hold"/>
                                        <p:tgtEl>
                                          <p:spTgt spid="83"/>
                                        </p:tgtEl>
                                        <p:attrNameLst>
                                          <p:attrName>ppt_h</p:attrName>
                                        </p:attrNameLst>
                                      </p:cBhvr>
                                      <p:tavLst>
                                        <p:tav tm="0">
                                          <p:val>
                                            <p:fltVal val="0"/>
                                          </p:val>
                                        </p:tav>
                                        <p:tav tm="100000">
                                          <p:val>
                                            <p:strVal val="#ppt_h"/>
                                          </p:val>
                                        </p:tav>
                                      </p:tavLst>
                                    </p:anim>
                                    <p:animEffect transition="in" filter="fade">
                                      <p:cBhvr>
                                        <p:cTn id="43" dur="500"/>
                                        <p:tgtEl>
                                          <p:spTgt spid="83"/>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p:cTn id="47" dur="500" fill="hold"/>
                                        <p:tgtEl>
                                          <p:spTgt spid="84"/>
                                        </p:tgtEl>
                                        <p:attrNameLst>
                                          <p:attrName>ppt_w</p:attrName>
                                        </p:attrNameLst>
                                      </p:cBhvr>
                                      <p:tavLst>
                                        <p:tav tm="0">
                                          <p:val>
                                            <p:fltVal val="0"/>
                                          </p:val>
                                        </p:tav>
                                        <p:tav tm="100000">
                                          <p:val>
                                            <p:strVal val="#ppt_w"/>
                                          </p:val>
                                        </p:tav>
                                      </p:tavLst>
                                    </p:anim>
                                    <p:anim calcmode="lin" valueType="num">
                                      <p:cBhvr>
                                        <p:cTn id="48" dur="500" fill="hold"/>
                                        <p:tgtEl>
                                          <p:spTgt spid="84"/>
                                        </p:tgtEl>
                                        <p:attrNameLst>
                                          <p:attrName>ppt_h</p:attrName>
                                        </p:attrNameLst>
                                      </p:cBhvr>
                                      <p:tavLst>
                                        <p:tav tm="0">
                                          <p:val>
                                            <p:fltVal val="0"/>
                                          </p:val>
                                        </p:tav>
                                        <p:tav tm="100000">
                                          <p:val>
                                            <p:strVal val="#ppt_h"/>
                                          </p:val>
                                        </p:tav>
                                      </p:tavLst>
                                    </p:anim>
                                    <p:animEffect transition="in" filter="fade">
                                      <p:cBhvr>
                                        <p:cTn id="49" dur="500"/>
                                        <p:tgtEl>
                                          <p:spTgt spid="84"/>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Effect transition="in" filter="fade">
                                      <p:cBhvr>
                                        <p:cTn id="55" dur="500"/>
                                        <p:tgtEl>
                                          <p:spTgt spid="85"/>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p:cTn id="59" dur="500" fill="hold"/>
                                        <p:tgtEl>
                                          <p:spTgt spid="86"/>
                                        </p:tgtEl>
                                        <p:attrNameLst>
                                          <p:attrName>ppt_w</p:attrName>
                                        </p:attrNameLst>
                                      </p:cBhvr>
                                      <p:tavLst>
                                        <p:tav tm="0">
                                          <p:val>
                                            <p:fltVal val="0"/>
                                          </p:val>
                                        </p:tav>
                                        <p:tav tm="100000">
                                          <p:val>
                                            <p:strVal val="#ppt_w"/>
                                          </p:val>
                                        </p:tav>
                                      </p:tavLst>
                                    </p:anim>
                                    <p:anim calcmode="lin" valueType="num">
                                      <p:cBhvr>
                                        <p:cTn id="60" dur="500" fill="hold"/>
                                        <p:tgtEl>
                                          <p:spTgt spid="86"/>
                                        </p:tgtEl>
                                        <p:attrNameLst>
                                          <p:attrName>ppt_h</p:attrName>
                                        </p:attrNameLst>
                                      </p:cBhvr>
                                      <p:tavLst>
                                        <p:tav tm="0">
                                          <p:val>
                                            <p:fltVal val="0"/>
                                          </p:val>
                                        </p:tav>
                                        <p:tav tm="100000">
                                          <p:val>
                                            <p:strVal val="#ppt_h"/>
                                          </p:val>
                                        </p:tav>
                                      </p:tavLst>
                                    </p:anim>
                                    <p:animEffect transition="in" filter="fade">
                                      <p:cBhvr>
                                        <p:cTn id="61" dur="500"/>
                                        <p:tgtEl>
                                          <p:spTgt spid="86"/>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87"/>
                                        </p:tgtEl>
                                        <p:attrNameLst>
                                          <p:attrName>style.visibility</p:attrName>
                                        </p:attrNameLst>
                                      </p:cBhvr>
                                      <p:to>
                                        <p:strVal val="visible"/>
                                      </p:to>
                                    </p:set>
                                    <p:anim calcmode="lin" valueType="num">
                                      <p:cBhvr>
                                        <p:cTn id="65" dur="500" fill="hold"/>
                                        <p:tgtEl>
                                          <p:spTgt spid="87"/>
                                        </p:tgtEl>
                                        <p:attrNameLst>
                                          <p:attrName>ppt_w</p:attrName>
                                        </p:attrNameLst>
                                      </p:cBhvr>
                                      <p:tavLst>
                                        <p:tav tm="0">
                                          <p:val>
                                            <p:fltVal val="0"/>
                                          </p:val>
                                        </p:tav>
                                        <p:tav tm="100000">
                                          <p:val>
                                            <p:strVal val="#ppt_w"/>
                                          </p:val>
                                        </p:tav>
                                      </p:tavLst>
                                    </p:anim>
                                    <p:anim calcmode="lin" valueType="num">
                                      <p:cBhvr>
                                        <p:cTn id="66" dur="500" fill="hold"/>
                                        <p:tgtEl>
                                          <p:spTgt spid="87"/>
                                        </p:tgtEl>
                                        <p:attrNameLst>
                                          <p:attrName>ppt_h</p:attrName>
                                        </p:attrNameLst>
                                      </p:cBhvr>
                                      <p:tavLst>
                                        <p:tav tm="0">
                                          <p:val>
                                            <p:fltVal val="0"/>
                                          </p:val>
                                        </p:tav>
                                        <p:tav tm="100000">
                                          <p:val>
                                            <p:strVal val="#ppt_h"/>
                                          </p:val>
                                        </p:tav>
                                      </p:tavLst>
                                    </p:anim>
                                    <p:animEffect transition="in" filter="fade">
                                      <p:cBhvr>
                                        <p:cTn id="67" dur="500"/>
                                        <p:tgtEl>
                                          <p:spTgt spid="87"/>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p:cTn id="77" dur="500" fill="hold"/>
                                        <p:tgtEl>
                                          <p:spTgt spid="90"/>
                                        </p:tgtEl>
                                        <p:attrNameLst>
                                          <p:attrName>ppt_w</p:attrName>
                                        </p:attrNameLst>
                                      </p:cBhvr>
                                      <p:tavLst>
                                        <p:tav tm="0">
                                          <p:val>
                                            <p:fltVal val="0"/>
                                          </p:val>
                                        </p:tav>
                                        <p:tav tm="100000">
                                          <p:val>
                                            <p:strVal val="#ppt_w"/>
                                          </p:val>
                                        </p:tav>
                                      </p:tavLst>
                                    </p:anim>
                                    <p:anim calcmode="lin" valueType="num">
                                      <p:cBhvr>
                                        <p:cTn id="78" dur="500" fill="hold"/>
                                        <p:tgtEl>
                                          <p:spTgt spid="90"/>
                                        </p:tgtEl>
                                        <p:attrNameLst>
                                          <p:attrName>ppt_h</p:attrName>
                                        </p:attrNameLst>
                                      </p:cBhvr>
                                      <p:tavLst>
                                        <p:tav tm="0">
                                          <p:val>
                                            <p:fltVal val="0"/>
                                          </p:val>
                                        </p:tav>
                                        <p:tav tm="100000">
                                          <p:val>
                                            <p:strVal val="#ppt_h"/>
                                          </p:val>
                                        </p:tav>
                                      </p:tavLst>
                                    </p:anim>
                                    <p:animEffect transition="in" filter="fade">
                                      <p:cBhvr>
                                        <p:cTn id="79" dur="500"/>
                                        <p:tgtEl>
                                          <p:spTgt spid="90"/>
                                        </p:tgtEl>
                                      </p:cBhvr>
                                    </p:animEffect>
                                  </p:childTnLst>
                                </p:cTn>
                              </p:par>
                            </p:childTnLst>
                          </p:cTn>
                        </p:par>
                        <p:par>
                          <p:cTn id="80" fill="hold">
                            <p:stCondLst>
                              <p:cond delay="7000"/>
                            </p:stCondLst>
                            <p:childTnLst>
                              <p:par>
                                <p:cTn id="81" presetID="53" presetClass="entr" presetSubtype="16" fill="hold" grpId="0" nodeType="afterEffect">
                                  <p:stCondLst>
                                    <p:cond delay="0"/>
                                  </p:stCondLst>
                                  <p:childTnLst>
                                    <p:set>
                                      <p:cBhvr>
                                        <p:cTn id="82" dur="1" fill="hold">
                                          <p:stCondLst>
                                            <p:cond delay="0"/>
                                          </p:stCondLst>
                                        </p:cTn>
                                        <p:tgtEl>
                                          <p:spTgt spid="92"/>
                                        </p:tgtEl>
                                        <p:attrNameLst>
                                          <p:attrName>style.visibility</p:attrName>
                                        </p:attrNameLst>
                                      </p:cBhvr>
                                      <p:to>
                                        <p:strVal val="visible"/>
                                      </p:to>
                                    </p:set>
                                    <p:anim calcmode="lin" valueType="num">
                                      <p:cBhvr>
                                        <p:cTn id="83" dur="500" fill="hold"/>
                                        <p:tgtEl>
                                          <p:spTgt spid="92"/>
                                        </p:tgtEl>
                                        <p:attrNameLst>
                                          <p:attrName>ppt_w</p:attrName>
                                        </p:attrNameLst>
                                      </p:cBhvr>
                                      <p:tavLst>
                                        <p:tav tm="0">
                                          <p:val>
                                            <p:fltVal val="0"/>
                                          </p:val>
                                        </p:tav>
                                        <p:tav tm="100000">
                                          <p:val>
                                            <p:strVal val="#ppt_w"/>
                                          </p:val>
                                        </p:tav>
                                      </p:tavLst>
                                    </p:anim>
                                    <p:anim calcmode="lin" valueType="num">
                                      <p:cBhvr>
                                        <p:cTn id="84" dur="500" fill="hold"/>
                                        <p:tgtEl>
                                          <p:spTgt spid="92"/>
                                        </p:tgtEl>
                                        <p:attrNameLst>
                                          <p:attrName>ppt_h</p:attrName>
                                        </p:attrNameLst>
                                      </p:cBhvr>
                                      <p:tavLst>
                                        <p:tav tm="0">
                                          <p:val>
                                            <p:fltVal val="0"/>
                                          </p:val>
                                        </p:tav>
                                        <p:tav tm="100000">
                                          <p:val>
                                            <p:strVal val="#ppt_h"/>
                                          </p:val>
                                        </p:tav>
                                      </p:tavLst>
                                    </p:anim>
                                    <p:animEffect transition="in" filter="fade">
                                      <p:cBhvr>
                                        <p:cTn id="85" dur="500"/>
                                        <p:tgtEl>
                                          <p:spTgt spid="92"/>
                                        </p:tgtEl>
                                      </p:cBhvr>
                                    </p:animEffect>
                                  </p:childTnLst>
                                </p:cTn>
                              </p:par>
                            </p:childTnLst>
                          </p:cTn>
                        </p:par>
                        <p:par>
                          <p:cTn id="86" fill="hold">
                            <p:stCondLst>
                              <p:cond delay="7500"/>
                            </p:stCondLst>
                            <p:childTnLst>
                              <p:par>
                                <p:cTn id="87" presetID="53" presetClass="entr" presetSubtype="16"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 calcmode="lin" valueType="num">
                                      <p:cBhvr>
                                        <p:cTn id="89" dur="500" fill="hold"/>
                                        <p:tgtEl>
                                          <p:spTgt spid="108"/>
                                        </p:tgtEl>
                                        <p:attrNameLst>
                                          <p:attrName>ppt_w</p:attrName>
                                        </p:attrNameLst>
                                      </p:cBhvr>
                                      <p:tavLst>
                                        <p:tav tm="0">
                                          <p:val>
                                            <p:fltVal val="0"/>
                                          </p:val>
                                        </p:tav>
                                        <p:tav tm="100000">
                                          <p:val>
                                            <p:strVal val="#ppt_w"/>
                                          </p:val>
                                        </p:tav>
                                      </p:tavLst>
                                    </p:anim>
                                    <p:anim calcmode="lin" valueType="num">
                                      <p:cBhvr>
                                        <p:cTn id="90" dur="500" fill="hold"/>
                                        <p:tgtEl>
                                          <p:spTgt spid="108"/>
                                        </p:tgtEl>
                                        <p:attrNameLst>
                                          <p:attrName>ppt_h</p:attrName>
                                        </p:attrNameLst>
                                      </p:cBhvr>
                                      <p:tavLst>
                                        <p:tav tm="0">
                                          <p:val>
                                            <p:fltVal val="0"/>
                                          </p:val>
                                        </p:tav>
                                        <p:tav tm="100000">
                                          <p:val>
                                            <p:strVal val="#ppt_h"/>
                                          </p:val>
                                        </p:tav>
                                      </p:tavLst>
                                    </p:anim>
                                    <p:animEffect transition="in" filter="fade">
                                      <p:cBhvr>
                                        <p:cTn id="91" dur="500"/>
                                        <p:tgtEl>
                                          <p:spTgt spid="108"/>
                                        </p:tgtEl>
                                      </p:cBhvr>
                                    </p:animEffect>
                                  </p:childTnLst>
                                </p:cTn>
                              </p:par>
                            </p:childTnLst>
                          </p:cTn>
                        </p:par>
                        <p:par>
                          <p:cTn id="92" fill="hold">
                            <p:stCondLst>
                              <p:cond delay="8000"/>
                            </p:stCondLst>
                            <p:childTnLst>
                              <p:par>
                                <p:cTn id="93" presetID="53" presetClass="entr" presetSubtype="16" fill="hold" nodeType="afterEffect">
                                  <p:stCondLst>
                                    <p:cond delay="0"/>
                                  </p:stCondLst>
                                  <p:childTnLst>
                                    <p:set>
                                      <p:cBhvr>
                                        <p:cTn id="94" dur="1" fill="hold">
                                          <p:stCondLst>
                                            <p:cond delay="0"/>
                                          </p:stCondLst>
                                        </p:cTn>
                                        <p:tgtEl>
                                          <p:spTgt spid="109"/>
                                        </p:tgtEl>
                                        <p:attrNameLst>
                                          <p:attrName>style.visibility</p:attrName>
                                        </p:attrNameLst>
                                      </p:cBhvr>
                                      <p:to>
                                        <p:strVal val="visible"/>
                                      </p:to>
                                    </p:set>
                                    <p:anim calcmode="lin" valueType="num">
                                      <p:cBhvr>
                                        <p:cTn id="95" dur="500" fill="hold"/>
                                        <p:tgtEl>
                                          <p:spTgt spid="109"/>
                                        </p:tgtEl>
                                        <p:attrNameLst>
                                          <p:attrName>ppt_w</p:attrName>
                                        </p:attrNameLst>
                                      </p:cBhvr>
                                      <p:tavLst>
                                        <p:tav tm="0">
                                          <p:val>
                                            <p:fltVal val="0"/>
                                          </p:val>
                                        </p:tav>
                                        <p:tav tm="100000">
                                          <p:val>
                                            <p:strVal val="#ppt_w"/>
                                          </p:val>
                                        </p:tav>
                                      </p:tavLst>
                                    </p:anim>
                                    <p:anim calcmode="lin" valueType="num">
                                      <p:cBhvr>
                                        <p:cTn id="96" dur="500" fill="hold"/>
                                        <p:tgtEl>
                                          <p:spTgt spid="109"/>
                                        </p:tgtEl>
                                        <p:attrNameLst>
                                          <p:attrName>ppt_h</p:attrName>
                                        </p:attrNameLst>
                                      </p:cBhvr>
                                      <p:tavLst>
                                        <p:tav tm="0">
                                          <p:val>
                                            <p:fltVal val="0"/>
                                          </p:val>
                                        </p:tav>
                                        <p:tav tm="100000">
                                          <p:val>
                                            <p:strVal val="#ppt_h"/>
                                          </p:val>
                                        </p:tav>
                                      </p:tavLst>
                                    </p:anim>
                                    <p:animEffect transition="in" filter="fade">
                                      <p:cBhvr>
                                        <p:cTn id="9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2" grpId="0"/>
      <p:bldP spid="41" grpId="0"/>
      <p:bldP spid="43" grpId="0"/>
      <p:bldP spid="45"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532384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四、建筑总平面图的特点</a:t>
            </a:r>
          </a:p>
        </p:txBody>
      </p:sp>
      <p:pic>
        <p:nvPicPr>
          <p:cNvPr id="4" name="图片 3"/>
          <p:cNvPicPr>
            <a:picLocks noChangeAspect="1"/>
          </p:cNvPicPr>
          <p:nvPr/>
        </p:nvPicPr>
        <p:blipFill>
          <a:blip r:embed="rId2"/>
          <a:stretch>
            <a:fillRect/>
          </a:stretch>
        </p:blipFill>
        <p:spPr>
          <a:xfrm>
            <a:off x="1595120" y="938530"/>
            <a:ext cx="9001125" cy="59340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532384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四、建筑总平面图的特点</a:t>
            </a:r>
          </a:p>
        </p:txBody>
      </p:sp>
      <p:pic>
        <p:nvPicPr>
          <p:cNvPr id="2" name="图片 1"/>
          <p:cNvPicPr>
            <a:picLocks noChangeAspect="1"/>
          </p:cNvPicPr>
          <p:nvPr/>
        </p:nvPicPr>
        <p:blipFill>
          <a:blip r:embed="rId2"/>
          <a:stretch>
            <a:fillRect/>
          </a:stretch>
        </p:blipFill>
        <p:spPr>
          <a:xfrm>
            <a:off x="1590675" y="1005205"/>
            <a:ext cx="9010650" cy="54864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1"/>
          <p:cNvGrpSpPr/>
          <p:nvPr/>
        </p:nvGrpSpPr>
        <p:grpSpPr>
          <a:xfrm>
            <a:off x="3628390" y="2508250"/>
            <a:ext cx="1533525" cy="1532255"/>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3" name="组合 74"/>
          <p:cNvGrpSpPr/>
          <p:nvPr/>
        </p:nvGrpSpPr>
        <p:grpSpPr>
          <a:xfrm>
            <a:off x="4558665" y="3437890"/>
            <a:ext cx="1925320" cy="1922145"/>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4" name="组合 77"/>
          <p:cNvGrpSpPr/>
          <p:nvPr/>
        </p:nvGrpSpPr>
        <p:grpSpPr>
          <a:xfrm>
            <a:off x="6202045" y="3075940"/>
            <a:ext cx="1262380" cy="1280795"/>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grpSp>
        <p:nvGrpSpPr>
          <p:cNvPr id="5" name="组合 80"/>
          <p:cNvGrpSpPr/>
          <p:nvPr/>
        </p:nvGrpSpPr>
        <p:grpSpPr>
          <a:xfrm>
            <a:off x="7288530" y="3310255"/>
            <a:ext cx="1533525" cy="1532255"/>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800"/>
            </a:p>
          </p:txBody>
        </p:sp>
      </p:grpSp>
      <p:sp>
        <p:nvSpPr>
          <p:cNvPr id="111" name="TextBox 110"/>
          <p:cNvSpPr txBox="1"/>
          <p:nvPr/>
        </p:nvSpPr>
        <p:spPr>
          <a:xfrm>
            <a:off x="605790" y="2282825"/>
            <a:ext cx="2728595" cy="697865"/>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指在建设用地范围内单栋或多栋建筑物地面以上及地面以下各层</a:t>
            </a:r>
          </a:p>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建筑面。</a:t>
            </a:r>
          </a:p>
        </p:txBody>
      </p:sp>
      <p:sp>
        <p:nvSpPr>
          <p:cNvPr id="112" name="矩形 111"/>
          <p:cNvSpPr/>
          <p:nvPr/>
        </p:nvSpPr>
        <p:spPr>
          <a:xfrm>
            <a:off x="876935" y="1889125"/>
            <a:ext cx="2511425" cy="359410"/>
          </a:xfrm>
          <a:prstGeom prst="rect">
            <a:avLst/>
          </a:prstGeom>
        </p:spPr>
        <p:txBody>
          <a:bodyPr wrap="square" lIns="52913" tIns="26456" rIns="52913" bIns="26456">
            <a:spAutoFit/>
          </a:bodyPr>
          <a:lstStyle/>
          <a:p>
            <a:pPr algn="ctr"/>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（1）总建筑面积：</a:t>
            </a:r>
          </a:p>
        </p:txBody>
      </p:sp>
      <p:sp>
        <p:nvSpPr>
          <p:cNvPr id="113" name="TextBox 112"/>
          <p:cNvSpPr txBox="1"/>
          <p:nvPr/>
        </p:nvSpPr>
        <p:spPr>
          <a:xfrm>
            <a:off x="1017270" y="4765040"/>
            <a:ext cx="3241675" cy="697865"/>
          </a:xfrm>
          <a:prstGeom prst="rect">
            <a:avLst/>
          </a:prstGeom>
          <a:noFill/>
        </p:spPr>
        <p:txBody>
          <a:bodyPr wrap="square" lIns="52913" tIns="26456" rIns="52913" bIns="26456" rtlCol="0" anchor="t" anchorCtr="0">
            <a:spAutoFit/>
          </a:bodyPr>
          <a:lstStyle/>
          <a:p>
            <a:pPr lvl="0"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以外墙（底层勒脚以上）的外围水平面积计算；构筑物占地面积以占地轮廓计算，但不包括铁路、道路、围墙及管线。</a:t>
            </a:r>
          </a:p>
        </p:txBody>
      </p:sp>
      <p:sp>
        <p:nvSpPr>
          <p:cNvPr id="114" name="矩形 113"/>
          <p:cNvSpPr/>
          <p:nvPr/>
        </p:nvSpPr>
        <p:spPr>
          <a:xfrm>
            <a:off x="1683385" y="4331335"/>
            <a:ext cx="2618740" cy="359410"/>
          </a:xfrm>
          <a:prstGeom prst="rect">
            <a:avLst/>
          </a:prstGeom>
        </p:spPr>
        <p:txBody>
          <a:bodyPr wrap="square" lIns="52913" tIns="26456" rIns="52913" bIns="26456">
            <a:spAutoFit/>
          </a:bodyPr>
          <a:lstStyle/>
          <a:p>
            <a:pPr algn="ctr"/>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（2）建筑物占地面积：</a:t>
            </a:r>
          </a:p>
        </p:txBody>
      </p:sp>
      <p:sp>
        <p:nvSpPr>
          <p:cNvPr id="115" name="TextBox 114"/>
          <p:cNvSpPr txBox="1"/>
          <p:nvPr/>
        </p:nvSpPr>
        <p:spPr>
          <a:xfrm>
            <a:off x="7490460" y="2556510"/>
            <a:ext cx="4068445" cy="6978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规划建设用地面积是指项目用地红线范围内的土地面积，一般包括建筑区内的道路面积、绿地面积、建筑物所占面积、运动场地等。</a:t>
            </a:r>
          </a:p>
        </p:txBody>
      </p:sp>
      <p:sp>
        <p:nvSpPr>
          <p:cNvPr id="116" name="矩形 115"/>
          <p:cNvSpPr/>
          <p:nvPr/>
        </p:nvSpPr>
        <p:spPr>
          <a:xfrm>
            <a:off x="7421245" y="2132965"/>
            <a:ext cx="2433955" cy="359410"/>
          </a:xfrm>
          <a:prstGeom prst="rect">
            <a:avLst/>
          </a:prstGeom>
        </p:spPr>
        <p:txBody>
          <a:bodyPr wrap="square" lIns="52913" tIns="26456" rIns="52913" bIns="26456">
            <a:spAutoFit/>
          </a:bodyPr>
          <a:lstStyle/>
          <a:p>
            <a:pPr algn="ctr"/>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（3）规划用地面积：</a:t>
            </a:r>
          </a:p>
        </p:txBody>
      </p:sp>
      <p:sp>
        <p:nvSpPr>
          <p:cNvPr id="117" name="TextBox 116"/>
          <p:cNvSpPr txBox="1"/>
          <p:nvPr/>
        </p:nvSpPr>
        <p:spPr>
          <a:xfrm>
            <a:off x="9065895" y="4459605"/>
            <a:ext cx="2663190" cy="697865"/>
          </a:xfrm>
          <a:prstGeom prst="rect">
            <a:avLst/>
          </a:prstGeom>
          <a:noFill/>
        </p:spPr>
        <p:txBody>
          <a:bodyPr wrap="square" lIns="52913" tIns="26456" rIns="52913" bIns="26456" rtlCol="0" anchor="t" anchorCtr="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即规划地块内各类总建筑面积与地块面积之比。计算公式：容积率 = 总建筑面积 / 土地面积</a:t>
            </a:r>
          </a:p>
        </p:txBody>
      </p:sp>
      <p:sp>
        <p:nvSpPr>
          <p:cNvPr id="118" name="矩形 117"/>
          <p:cNvSpPr/>
          <p:nvPr/>
        </p:nvSpPr>
        <p:spPr>
          <a:xfrm>
            <a:off x="9011920" y="4041775"/>
            <a:ext cx="1899285" cy="359410"/>
          </a:xfrm>
          <a:prstGeom prst="rect">
            <a:avLst/>
          </a:prstGeom>
        </p:spPr>
        <p:txBody>
          <a:bodyPr wrap="square" lIns="52913" tIns="26456" rIns="52913" bIns="26456">
            <a:spAutoFit/>
          </a:bodyPr>
          <a:lstStyle/>
          <a:p>
            <a:pPr algn="ctr"/>
            <a:r>
              <a:rPr sz="20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sym typeface="+mn-ea"/>
              </a:rPr>
              <a:t>（4）容积率：</a:t>
            </a:r>
          </a:p>
        </p:txBody>
      </p:sp>
      <p:cxnSp>
        <p:nvCxnSpPr>
          <p:cNvPr id="130" name="肘形连接符 129"/>
          <p:cNvCxnSpPr/>
          <p:nvPr/>
        </p:nvCxnSpPr>
        <p:spPr>
          <a:xfrm rot="10800000">
            <a:off x="2302510" y="2228850"/>
            <a:ext cx="1614170" cy="551180"/>
          </a:xfrm>
          <a:prstGeom prst="bentConnector3">
            <a:avLst>
              <a:gd name="adj1" fmla="val 32626"/>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3098800" y="4711065"/>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6920230" y="2489835"/>
            <a:ext cx="2182495" cy="527050"/>
          </a:xfrm>
          <a:prstGeom prst="bentConnector3">
            <a:avLst>
              <a:gd name="adj1" fmla="val 77024"/>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8491855" y="4391660"/>
            <a:ext cx="1737360" cy="381635"/>
          </a:xfrm>
          <a:prstGeom prst="bentConnector3">
            <a:avLst>
              <a:gd name="adj1" fmla="val 29965"/>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111885" y="389255"/>
            <a:ext cx="666750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五、建筑总平面图的主要经济技术指标</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a:stCxn id="12" idx="2"/>
            <a:endCxn id="10" idx="0"/>
          </p:cNvCxnSpPr>
          <p:nvPr/>
        </p:nvCxnSpPr>
        <p:spPr>
          <a:xfrm flipH="1">
            <a:off x="1293495" y="2515870"/>
            <a:ext cx="5715" cy="2886710"/>
          </a:xfrm>
          <a:prstGeom prst="line">
            <a:avLst/>
          </a:prstGeom>
          <a:ln w="9525" cmpd="sng">
            <a:solidFill>
              <a:srgbClr val="CFD6DC"/>
            </a:solidFill>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986155" y="5402263"/>
            <a:ext cx="614680" cy="586740"/>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1" name="Rounded Rectangle 10"/>
          <p:cNvSpPr/>
          <p:nvPr/>
        </p:nvSpPr>
        <p:spPr>
          <a:xfrm>
            <a:off x="991870" y="3649663"/>
            <a:ext cx="614680" cy="5867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2" name="Rounded Rectangle 11"/>
          <p:cNvSpPr/>
          <p:nvPr/>
        </p:nvSpPr>
        <p:spPr>
          <a:xfrm>
            <a:off x="991870" y="1928813"/>
            <a:ext cx="614680" cy="586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字魂59号-创粗黑" panose="00000500000000000000" pitchFamily="2" charset="-122"/>
              <a:ea typeface="字魂59号-创粗黑" panose="00000500000000000000" pitchFamily="2" charset="-122"/>
              <a:cs typeface="Open Sans" panose="020B0606030504020204"/>
              <a:sym typeface="字魂59号-创粗黑" panose="00000500000000000000" pitchFamily="2" charset="-122"/>
            </a:endParaRPr>
          </a:p>
        </p:txBody>
      </p:sp>
      <p:sp>
        <p:nvSpPr>
          <p:cNvPr id="13" name="Text Placeholder 5"/>
          <p:cNvSpPr txBox="1"/>
          <p:nvPr/>
        </p:nvSpPr>
        <p:spPr>
          <a:xfrm>
            <a:off x="1809750" y="1917065"/>
            <a:ext cx="9072880" cy="61023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（5）建筑密度：即规划地块内各建筑基底占地面积与地块面积之比。</a:t>
            </a:r>
          </a:p>
          <a:p>
            <a:pPr marL="0" indent="0" algn="ctr">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计算公式：建筑密度 = 建筑基底占地面积 / 地块面积</a:t>
            </a:r>
          </a:p>
        </p:txBody>
      </p:sp>
      <p:sp>
        <p:nvSpPr>
          <p:cNvPr id="14" name="Text Placeholder 5"/>
          <p:cNvSpPr txBox="1"/>
          <p:nvPr/>
        </p:nvSpPr>
        <p:spPr>
          <a:xfrm>
            <a:off x="1809750" y="3426143"/>
            <a:ext cx="9072880" cy="1127125"/>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6）绿化率：规划地块内各类绿地面积的总和占规划地块面积的比率，绿地包括公共绿地、宅旁绿地、公共服务设施所属绿地（道路红线内的绿地），不包括屋顶、晒台的人工绿地。公共绿地内占地面积不大于百分之一的雕塑、水池、亭榭等绿化建筑可视为绿地。</a:t>
            </a:r>
          </a:p>
          <a:p>
            <a:pPr marL="0" indent="0" algn="ctr">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计算公式：绿地率 = 绿地面积 / 土地面积</a:t>
            </a:r>
          </a:p>
        </p:txBody>
      </p:sp>
      <p:sp>
        <p:nvSpPr>
          <p:cNvPr id="15" name="Text Placeholder 5"/>
          <p:cNvSpPr txBox="1"/>
          <p:nvPr/>
        </p:nvSpPr>
        <p:spPr>
          <a:xfrm>
            <a:off x="1804035" y="5521008"/>
            <a:ext cx="9077960" cy="349250"/>
          </a:xfrm>
          <a:prstGeom prst="rect">
            <a:avLst/>
          </a:prstGeom>
        </p:spPr>
        <p:txBody>
          <a:bodyPr wrap="square" anchor="ctr" anchorCtr="0">
            <a:sp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20"/>
              </a:spcBef>
              <a:spcAft>
                <a:spcPts val="0"/>
              </a:spcAft>
              <a:buNone/>
            </a:pPr>
            <a:r>
              <a:rPr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字魂59号-创粗黑" panose="00000500000000000000" pitchFamily="2" charset="-122"/>
              </a:rPr>
              <a:t>（7）停车率：指居住区内居民汽车的停车位数量与居住户数的比率（%）。</a:t>
            </a:r>
          </a:p>
        </p:txBody>
      </p:sp>
      <p:pic>
        <p:nvPicPr>
          <p:cNvPr id="16" name="Picture 15" descr="sta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700" y="2078355"/>
            <a:ext cx="287655" cy="287655"/>
          </a:xfrm>
          <a:prstGeom prst="rect">
            <a:avLst/>
          </a:prstGeom>
        </p:spPr>
      </p:pic>
      <p:pic>
        <p:nvPicPr>
          <p:cNvPr id="17" name="Picture 16" descr="setting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700" y="3799205"/>
            <a:ext cx="287655" cy="287655"/>
          </a:xfrm>
          <a:prstGeom prst="rect">
            <a:avLst/>
          </a:prstGeom>
        </p:spPr>
      </p:pic>
      <p:pic>
        <p:nvPicPr>
          <p:cNvPr id="18" name="Picture 17" descr="bul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985" y="5551805"/>
            <a:ext cx="287655" cy="287655"/>
          </a:xfrm>
          <a:prstGeom prst="rect">
            <a:avLst/>
          </a:prstGeom>
        </p:spPr>
      </p:pic>
      <p:sp>
        <p:nvSpPr>
          <p:cNvPr id="58" name="文本框 57"/>
          <p:cNvSpPr txBox="1"/>
          <p:nvPr/>
        </p:nvSpPr>
        <p:spPr>
          <a:xfrm>
            <a:off x="1111885" y="389255"/>
            <a:ext cx="666750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五、建筑总平面图的主要经济技术指标</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428996"/>
            <a:ext cx="8568055" cy="230832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会识读建筑施工图和结构施工图的图纸编号。</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能根据图纸目录判断图纸的构成。</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能根据图纸目录进行图纸查阅</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认真学习专业技术知识，努力钻研业务，不断积累和丰富工作经验，</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努力提高</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业务素质和工作水平。</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384187"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图纸目录的表示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3148330"/>
            <a:ext cx="4801235" cy="1563370"/>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房屋建筑施工图识读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3"/>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建筑结构施工图识读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2470" y="1906270"/>
            <a:ext cx="2371725" cy="1198880"/>
          </a:xfrm>
          <a:prstGeom prst="rect">
            <a:avLst/>
          </a:prstGeom>
          <a:noFill/>
        </p:spPr>
        <p:txBody>
          <a:bodyPr wrap="square" rtlCol="0" anchor="t">
            <a:spAutoFit/>
          </a:bodyPr>
          <a:lstStyle/>
          <a:p>
            <a:pPr>
              <a:lnSpc>
                <a:spcPct val="120000"/>
              </a:lnSpc>
            </a:pPr>
            <a:r>
              <a:rPr lang="zh-CN" altLang="en-US" sz="2000" b="1" dirty="0" smtClean="0">
                <a:solidFill>
                  <a:srgbClr val="F87616"/>
                </a:solidFill>
              </a:rPr>
              <a:t>图 3-1-1 为某工程建筑施工图的图纸目录。</a:t>
            </a:r>
          </a:p>
        </p:txBody>
      </p:sp>
      <p:pic>
        <p:nvPicPr>
          <p:cNvPr id="5" name="图片 4"/>
          <p:cNvPicPr>
            <a:picLocks noChangeAspect="1"/>
          </p:cNvPicPr>
          <p:nvPr/>
        </p:nvPicPr>
        <p:blipFill>
          <a:blip r:embed="rId2"/>
          <a:stretch>
            <a:fillRect/>
          </a:stretch>
        </p:blipFill>
        <p:spPr>
          <a:xfrm>
            <a:off x="3478530" y="81280"/>
            <a:ext cx="8601075" cy="66960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16845" y="2521581"/>
            <a:ext cx="8568055" cy="223138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理解建筑总说明的内容。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能够从建筑设计说明中查阅相关工程信息</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建筑规范属于建筑法规体系的一部分，在建筑物的建造和使用过程中，</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由执行机构</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监督实施。在建筑工程的设计、施工及运维的各个阶段，相关人员要</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遵守</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建筑规范的规定，养成遵纪守法的职业素质。</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4021" y="142693"/>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318873" y="17329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882420"/>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建筑设计总说明的表达内容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建筑施工图设计说明</a:t>
            </a:r>
          </a:p>
        </p:txBody>
      </p:sp>
      <p:sp>
        <p:nvSpPr>
          <p:cNvPr id="6" name="文本框 5"/>
          <p:cNvSpPr txBox="1"/>
          <p:nvPr/>
        </p:nvSpPr>
        <p:spPr>
          <a:xfrm>
            <a:off x="979170" y="1140460"/>
            <a:ext cx="10323830" cy="5405755"/>
          </a:xfrm>
          <a:prstGeom prst="rect">
            <a:avLst/>
          </a:prstGeom>
          <a:noFill/>
        </p:spPr>
        <p:txBody>
          <a:bodyPr wrap="square" rtlCol="0" anchor="t">
            <a:spAutoFit/>
          </a:bodyPr>
          <a:lstStyle/>
          <a:p>
            <a:pPr algn="just">
              <a:lnSpc>
                <a:spcPct val="120000"/>
              </a:lnSpc>
            </a:pPr>
            <a:r>
              <a:rPr lang="zh-CN" altLang="en-US" dirty="0" smtClean="0">
                <a:solidFill>
                  <a:schemeClr val="tx1">
                    <a:lumMod val="75000"/>
                    <a:lumOff val="25000"/>
                  </a:schemeClr>
                </a:solidFill>
              </a:rPr>
              <a:t>建筑设计总说明是对建筑施工图纸的补充，表达的内容带有全局性，反映工程的总体要求。建筑设计总说明的内容必须逐条认真阅读。建筑施工图设计说明主要包括以下内容：建筑施工图设计说明应包括以下内容：</a:t>
            </a:r>
          </a:p>
          <a:p>
            <a:pPr algn="just">
              <a:lnSpc>
                <a:spcPct val="120000"/>
              </a:lnSpc>
            </a:pPr>
            <a:r>
              <a:rPr lang="zh-CN" altLang="en-US" dirty="0" smtClean="0">
                <a:solidFill>
                  <a:schemeClr val="tx1">
                    <a:lumMod val="75000"/>
                    <a:lumOff val="25000"/>
                  </a:schemeClr>
                </a:solidFill>
              </a:rPr>
              <a:t>（1）本子项工程施工图设计的依据性文件、批文和相关规范。</a:t>
            </a:r>
          </a:p>
          <a:p>
            <a:pPr algn="just">
              <a:lnSpc>
                <a:spcPct val="120000"/>
              </a:lnSpc>
            </a:pPr>
            <a:r>
              <a:rPr lang="zh-CN" altLang="en-US" dirty="0" smtClean="0">
                <a:solidFill>
                  <a:schemeClr val="tx1">
                    <a:lumMod val="75000"/>
                    <a:lumOff val="25000"/>
                  </a:schemeClr>
                </a:solidFill>
              </a:rPr>
              <a:t>（2）项目概况。其内容一般应包括建筑名称、建设地点、建设单位、建筑面积、建筑基底面积、建筑工程等级、设计使用年限、建筑层数和建筑高度、防火设计建筑分类和耐火等级、人防工程防护等级、屋面防水等级、地下室防水等级、抗震设防烈度等，以及能反映建筑规模的主要技术经济指标，如住宅的套型和套数（包括每套的建筑面积、使用面积、阳台建筑面积，房间的使用面积可在平面图中标注）、旅馆的客房间数和床位数、医院的门诊人次和住院部的床位数、车库的停车泊位数等。</a:t>
            </a:r>
          </a:p>
          <a:p>
            <a:pPr algn="just">
              <a:lnSpc>
                <a:spcPct val="120000"/>
              </a:lnSpc>
            </a:pPr>
            <a:r>
              <a:rPr lang="zh-CN" altLang="en-US" dirty="0" smtClean="0">
                <a:solidFill>
                  <a:schemeClr val="tx1">
                    <a:lumMod val="75000"/>
                    <a:lumOff val="25000"/>
                  </a:schemeClr>
                </a:solidFill>
              </a:rPr>
              <a:t>（3）设计标高。本子项的相对标高与总图绝对标高的关系。</a:t>
            </a:r>
          </a:p>
          <a:p>
            <a:pPr algn="just">
              <a:lnSpc>
                <a:spcPct val="120000"/>
              </a:lnSpc>
            </a:pPr>
            <a:r>
              <a:rPr lang="zh-CN" altLang="en-US" dirty="0" smtClean="0">
                <a:solidFill>
                  <a:schemeClr val="tx1">
                    <a:lumMod val="75000"/>
                    <a:lumOff val="25000"/>
                  </a:schemeClr>
                </a:solidFill>
                <a:sym typeface="+mn-ea"/>
              </a:rPr>
              <a:t>（4）用料说明和室内外装修。</a:t>
            </a:r>
            <a:endParaRPr lang="zh-CN" altLang="en-US" dirty="0" smtClean="0">
              <a:solidFill>
                <a:schemeClr val="tx1">
                  <a:lumMod val="75000"/>
                  <a:lumOff val="25000"/>
                </a:schemeClr>
              </a:solidFill>
            </a:endParaRPr>
          </a:p>
          <a:p>
            <a:pPr algn="just">
              <a:lnSpc>
                <a:spcPct val="120000"/>
              </a:lnSpc>
            </a:pPr>
            <a:r>
              <a:rPr lang="zh-CN" altLang="en-US" dirty="0" smtClean="0">
                <a:solidFill>
                  <a:schemeClr val="tx1">
                    <a:lumMod val="75000"/>
                    <a:lumOff val="25000"/>
                  </a:schemeClr>
                </a:solidFill>
                <a:sym typeface="+mn-ea"/>
              </a:rPr>
              <a:t>①墙体、墙身防潮层、地下室防水、屋面、外墙面、勒脚、散水、台阶、坡道、油漆、涂料等的材料和做法，可用文字说明或部分文字说明，部分直接在图上引注或加注索引号。</a:t>
            </a:r>
            <a:endParaRPr lang="zh-CN" altLang="en-US" dirty="0" smtClean="0">
              <a:solidFill>
                <a:schemeClr val="tx1">
                  <a:lumMod val="75000"/>
                  <a:lumOff val="25000"/>
                </a:schemeClr>
              </a:solidFill>
            </a:endParaRPr>
          </a:p>
          <a:p>
            <a:pPr algn="just">
              <a:lnSpc>
                <a:spcPct val="120000"/>
              </a:lnSpc>
            </a:pPr>
            <a:r>
              <a:rPr lang="zh-CN" altLang="en-US" dirty="0" smtClean="0">
                <a:solidFill>
                  <a:schemeClr val="tx1">
                    <a:lumMod val="75000"/>
                    <a:lumOff val="25000"/>
                  </a:schemeClr>
                </a:solidFill>
                <a:sym typeface="+mn-ea"/>
              </a:rPr>
              <a:t>②室内装修部分除用文字说明以外亦可用表格形式表达，在表上填写相应的做法或代号；较复杂或较高级的民用建筑应另行委托室内装修设计；凡属二次装修的部分，可不列装修做法表和进行室内施工图设计，但对原建筑设计、结构和设备设计有较大改动时，应征得原设计单位和设计人员的同意。</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建筑施工图设计说明</a:t>
            </a:r>
          </a:p>
        </p:txBody>
      </p:sp>
      <p:sp>
        <p:nvSpPr>
          <p:cNvPr id="6" name="文本框 5"/>
          <p:cNvSpPr txBox="1"/>
          <p:nvPr/>
        </p:nvSpPr>
        <p:spPr>
          <a:xfrm>
            <a:off x="979170" y="1140460"/>
            <a:ext cx="10323830" cy="2416175"/>
          </a:xfrm>
          <a:prstGeom prst="rect">
            <a:avLst/>
          </a:prstGeom>
          <a:noFill/>
        </p:spPr>
        <p:txBody>
          <a:bodyPr wrap="square" rtlCol="0" anchor="t">
            <a:spAutoFit/>
          </a:bodyPr>
          <a:lstStyle/>
          <a:p>
            <a:pPr algn="just">
              <a:lnSpc>
                <a:spcPct val="120000"/>
              </a:lnSpc>
            </a:pPr>
            <a:r>
              <a:rPr lang="zh-CN" altLang="en-US" dirty="0" smtClean="0">
                <a:solidFill>
                  <a:schemeClr val="tx1">
                    <a:lumMod val="75000"/>
                    <a:lumOff val="25000"/>
                  </a:schemeClr>
                </a:solidFill>
              </a:rPr>
              <a:t>（5）对采用新技术、新材料的做法说明及对特殊建筑造型和必要的建筑构造的说明。</a:t>
            </a:r>
          </a:p>
          <a:p>
            <a:pPr algn="just">
              <a:lnSpc>
                <a:spcPct val="120000"/>
              </a:lnSpc>
            </a:pPr>
            <a:r>
              <a:rPr lang="zh-CN" altLang="en-US" dirty="0" smtClean="0">
                <a:solidFill>
                  <a:schemeClr val="tx1">
                    <a:lumMod val="75000"/>
                    <a:lumOff val="25000"/>
                  </a:schemeClr>
                </a:solidFill>
              </a:rPr>
              <a:t>（6）门窗表及门窗性能、用料、颜色、玻璃、五金件等的设计要求。</a:t>
            </a:r>
          </a:p>
          <a:p>
            <a:pPr algn="just">
              <a:lnSpc>
                <a:spcPct val="120000"/>
              </a:lnSpc>
            </a:pPr>
            <a:r>
              <a:rPr lang="zh-CN" altLang="en-US" dirty="0" smtClean="0">
                <a:solidFill>
                  <a:schemeClr val="tx1">
                    <a:lumMod val="75000"/>
                    <a:lumOff val="25000"/>
                  </a:schemeClr>
                </a:solidFill>
              </a:rPr>
              <a:t>（7）幕墙工程（包括玻璃、金属、石材等）及特殊的屋面工程（包括金属、玻璃、膜结构等）的性能及制作要求，平面图、预埋件安装图等以及防火、安全、隔声构造。</a:t>
            </a:r>
          </a:p>
          <a:p>
            <a:pPr algn="just">
              <a:lnSpc>
                <a:spcPct val="120000"/>
              </a:lnSpc>
            </a:pPr>
            <a:r>
              <a:rPr lang="zh-CN" altLang="en-US" dirty="0" smtClean="0">
                <a:solidFill>
                  <a:schemeClr val="tx1">
                    <a:lumMod val="75000"/>
                    <a:lumOff val="25000"/>
                  </a:schemeClr>
                </a:solidFill>
              </a:rPr>
              <a:t>（8）电梯（自动扶梯）选择及性能说明（功能、载重量、速度、停站数、提升高度等）。</a:t>
            </a:r>
          </a:p>
          <a:p>
            <a:pPr algn="just">
              <a:lnSpc>
                <a:spcPct val="120000"/>
              </a:lnSpc>
            </a:pPr>
            <a:r>
              <a:rPr lang="zh-CN" altLang="en-US" dirty="0" smtClean="0">
                <a:solidFill>
                  <a:schemeClr val="tx1">
                    <a:lumMod val="75000"/>
                    <a:lumOff val="25000"/>
                  </a:schemeClr>
                </a:solidFill>
              </a:rPr>
              <a:t>（9）墙体及楼板预留孔洞需封堵时的封堵方式说明。</a:t>
            </a:r>
          </a:p>
          <a:p>
            <a:pPr algn="just">
              <a:lnSpc>
                <a:spcPct val="120000"/>
              </a:lnSpc>
            </a:pPr>
            <a:r>
              <a:rPr lang="zh-CN" altLang="en-US" dirty="0" smtClean="0">
                <a:solidFill>
                  <a:schemeClr val="tx1">
                    <a:lumMod val="75000"/>
                    <a:lumOff val="25000"/>
                  </a:schemeClr>
                </a:solidFill>
              </a:rPr>
              <a:t>（10）其他需要说明的问题。</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49307" y="2390545"/>
            <a:ext cx="7875905" cy="260071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了解建筑平面图的形成过程；理解建筑平面图的图示内容；掌握建筑平面图的识读要点。</a:t>
            </a:r>
          </a:p>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能够核实各层的轴线编号及轴网尺寸、细部尺寸。</a:t>
            </a:r>
          </a:p>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明确各房间的功能、楼层标高，能够核实门窗编号和数量。</a:t>
            </a:r>
          </a:p>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能判断楼电梯间的位置。</a:t>
            </a:r>
          </a:p>
          <a:p>
            <a:pPr marL="392430" indent="-285750">
              <a:lnSpc>
                <a:spcPct val="10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能结合施工详图明确构造做法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0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认真执行设计标准、规范、规程，重视图纸质量，遵守“两审一校”制度</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，严</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把各工序质量关，对设计质量负责到底。</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4021" y="208008"/>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5</a:t>
            </a:r>
          </a:p>
        </p:txBody>
      </p:sp>
      <p:sp>
        <p:nvSpPr>
          <p:cNvPr id="8" name="文本框 7"/>
          <p:cNvSpPr txBox="1"/>
          <p:nvPr>
            <p:custDataLst>
              <p:tags r:id="rId8"/>
            </p:custDataLst>
          </p:nvPr>
        </p:nvSpPr>
        <p:spPr>
          <a:xfrm>
            <a:off x="3349307" y="1512340"/>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882420"/>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建筑平面图识读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装饰 1"/>
          <p:cNvSpPr/>
          <p:nvPr>
            <p:custDataLst>
              <p:tags r:id="rId2"/>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9" name="装饰 2"/>
          <p:cNvCxnSpPr/>
          <p:nvPr>
            <p:custDataLst>
              <p:tags r:id="rId3"/>
            </p:custDataLst>
          </p:nvPr>
        </p:nvCxnSpPr>
        <p:spPr>
          <a:xfrm>
            <a:off x="6248387" y="2133616"/>
            <a:ext cx="0" cy="270510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4"/>
            </p:custDataLst>
          </p:nvPr>
        </p:nvSpPr>
        <p:spPr>
          <a:xfrm>
            <a:off x="1714564"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5"/>
            </p:custDataLst>
          </p:nvPr>
        </p:nvSpPr>
        <p:spPr>
          <a:xfrm>
            <a:off x="2120964"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6"/>
            </p:custDataLst>
          </p:nvPr>
        </p:nvSpPr>
        <p:spPr>
          <a:xfrm>
            <a:off x="4784382"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7"/>
            </p:custDataLst>
          </p:nvPr>
        </p:nvSpPr>
        <p:spPr>
          <a:xfrm>
            <a:off x="5190782"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 name="Title 6"/>
          <p:cNvSpPr txBox="1"/>
          <p:nvPr>
            <p:custDataLst>
              <p:tags r:id="rId8"/>
            </p:custDataLst>
          </p:nvPr>
        </p:nvSpPr>
        <p:spPr>
          <a:xfrm>
            <a:off x="7010336" y="1447920"/>
            <a:ext cx="3619500" cy="39621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建筑平面图是用一个假想的水平剖切平面沿略高于窗台的位置剖切房屋，移去上面部分，剩余部分向水平面做正投影，所得的水平剖面图，称为建筑平面图，简称平面图。</a:t>
            </a:r>
          </a:p>
          <a:p>
            <a:pPr marL="0" lvl="0" indent="-285750" algn="l" fontAlgn="ctr">
              <a:lnSpc>
                <a:spcPct val="130000"/>
              </a:lnSpc>
              <a:spcBef>
                <a:spcPts val="1000"/>
              </a:spcBef>
              <a:spcAft>
                <a:spcPts val="0"/>
              </a:spcAft>
              <a:buSzPct val="100000"/>
              <a:buFont typeface="Wingdings" panose="05000000000000000000" charset="0"/>
              <a:buNone/>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平面图反映新建建筑的平面形状，房间的位置、大小、相互关系，墙体的位置、厚度、材料，柱的截面形状与尺寸大小，门窗的位置及类型，是施工时放线、砌墙、安装门窗、室内外装修及编制工程预算的重要依据，是建筑施工中的重要图纸。</a:t>
            </a:r>
          </a:p>
        </p:txBody>
      </p:sp>
      <p:sp>
        <p:nvSpPr>
          <p:cNvPr id="4" name="文本框 3"/>
          <p:cNvSpPr txBox="1"/>
          <p:nvPr>
            <p:custDataLst>
              <p:tags r:id="rId9"/>
            </p:custDataLst>
          </p:nvPr>
        </p:nvSpPr>
        <p:spPr>
          <a:xfrm>
            <a:off x="1562164" y="2722886"/>
            <a:ext cx="4006469" cy="1127747"/>
          </a:xfrm>
          <a:prstGeom prst="rect">
            <a:avLst/>
          </a:prstGeom>
          <a:noFill/>
        </p:spPr>
        <p:txBody>
          <a:bodyPr wrap="square" lIns="63500" tIns="25400" rIns="63500" bIns="25400" rtlCol="0" anchor="ctr" anchorCtr="0">
            <a:normAutofit fontScale="90000" lnSpcReduction="10000"/>
          </a:bodyPr>
          <a:lstStyle/>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一、建筑平面图的形成和用途</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05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3"/>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4"/>
            </p:custDataLst>
          </p:nvPr>
        </p:nvSpPr>
        <p:spPr>
          <a:xfrm>
            <a:off x="3505835" y="304800"/>
            <a:ext cx="8228965" cy="6096000"/>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任意多边形: 形状 6"/>
          <p:cNvSpPr>
            <a:spLocks noChangeAspect="1"/>
          </p:cNvSpPr>
          <p:nvPr>
            <p:custDataLst>
              <p:tags r:id="rId5"/>
            </p:custDataLst>
          </p:nvPr>
        </p:nvSpPr>
        <p:spPr>
          <a:xfrm rot="10800000">
            <a:off x="12914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任意多边形: 形状 7"/>
          <p:cNvSpPr>
            <a:spLocks noChangeAspect="1"/>
          </p:cNvSpPr>
          <p:nvPr>
            <p:custDataLst>
              <p:tags r:id="rId6"/>
            </p:custDataLst>
          </p:nvPr>
        </p:nvSpPr>
        <p:spPr>
          <a:xfrm rot="10800000">
            <a:off x="6866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609600" y="1219200"/>
            <a:ext cx="2590800" cy="1981187"/>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rPr>
              <a:t>二、建筑平面图的图示方法</a:t>
            </a:r>
          </a:p>
        </p:txBody>
      </p:sp>
      <p:sp>
        <p:nvSpPr>
          <p:cNvPr id="11" name="Title 6"/>
          <p:cNvSpPr txBox="1"/>
          <p:nvPr>
            <p:custDataLst>
              <p:tags r:id="rId8"/>
            </p:custDataLst>
          </p:nvPr>
        </p:nvSpPr>
        <p:spPr>
          <a:xfrm>
            <a:off x="3962400" y="762120"/>
            <a:ext cx="7315200" cy="51814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5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般情况下，房屋有几层，就应画几个平面图，并在图的下方注写相应的图名，如底层平面图、二层平面图等；但有些建筑的底层至顶层之间的楼层，其构造、布置情况基本相同，画一个平面图即可，这种平面图称为中间层（或标准层）平面图。若中间有个别层平面布置不同，可单独补画平面图。因此，多层建筑的平面图一般由底层平面图、标准层平面图、顶层平面图组成。另外还有屋顶平面图，屋顶平面图是从建筑物上方向下所做的平面投影，主要是表明建筑物屋顶上的布置情况和屋顶排水方式。</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5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平面图实质上是剖面图，因此应按剖面图的图示方法绘制，即被剖切平面剖切到的墙、柱等轮廓线用粗实线表示，未被剖切到的部分如室外台阶、散水、楼梯以及尺寸线等用细实线表示，门的开启线用细实线表示。</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5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建筑平面图常用的比例是1 : 50、1 : 100或1 : 200，其中1 : 100使用最多。在建筑施工图中，比例小于1 : 50的平面图、剖面图，可不画出抹灰层，但宜画出楼地面、屋面的面层线；比例大于1 : 50的平面图、剖面图应画出抹灰层、楼地面、屋面的面层线，并宜画出材料图例；比例等于 1 : 50 的平面图、剖面图宜画出楼地面、屋面的面层线，抹灰层的面层线应根据需要而定；比例为1 : 100～1 : 200的平面图、剖面图可画简化的材料图例（如砌体墙涂红、钢筋混凝土涂黑等），但宜画出楼地面、屋面的面层线。</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形状 4"/>
          <p:cNvSpPr/>
          <p:nvPr>
            <p:custDataLst>
              <p:tags r:id="rId2"/>
            </p:custDataLst>
          </p:nvPr>
        </p:nvSpPr>
        <p:spPr>
          <a:xfrm flipH="1">
            <a:off x="5365750" y="258191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2" name="任意形状 5"/>
          <p:cNvSpPr/>
          <p:nvPr>
            <p:custDataLst>
              <p:tags r:id="rId3"/>
            </p:custDataLst>
          </p:nvPr>
        </p:nvSpPr>
        <p:spPr>
          <a:xfrm flipH="1">
            <a:off x="5250180" y="300990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3" name="任意形状 6"/>
          <p:cNvSpPr/>
          <p:nvPr>
            <p:custDataLst>
              <p:tags r:id="rId4"/>
            </p:custDataLst>
          </p:nvPr>
        </p:nvSpPr>
        <p:spPr>
          <a:xfrm flipH="1">
            <a:off x="5365750" y="343725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4B5050"/>
          </a:solidFill>
          <a:ln w="9525" cap="flat">
            <a:noFill/>
            <a:prstDash val="solid"/>
            <a:miter/>
          </a:ln>
        </p:spPr>
        <p:txBody>
          <a:bodyPr rtlCol="0" anchor="ctr"/>
          <a:lstStyle/>
          <a:p>
            <a:pPr>
              <a:lnSpc>
                <a:spcPct val="120000"/>
              </a:lnSpc>
            </a:pPr>
            <a:endParaRPr lang="zh-CN" altLang="en-US" dirty="0"/>
          </a:p>
        </p:txBody>
      </p:sp>
      <p:sp>
        <p:nvSpPr>
          <p:cNvPr id="4" name="任意形状 4"/>
          <p:cNvSpPr/>
          <p:nvPr>
            <p:custDataLst>
              <p:tags r:id="rId5"/>
            </p:custDataLst>
          </p:nvPr>
        </p:nvSpPr>
        <p:spPr>
          <a:xfrm>
            <a:off x="6090920" y="258191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F5AA19"/>
          </a:solidFill>
          <a:ln w="9525" cap="flat">
            <a:noFill/>
            <a:prstDash val="solid"/>
            <a:miter/>
          </a:ln>
        </p:spPr>
        <p:txBody>
          <a:bodyPr rtlCol="0" anchor="ctr"/>
          <a:lstStyle/>
          <a:p>
            <a:pPr>
              <a:lnSpc>
                <a:spcPct val="120000"/>
              </a:lnSpc>
            </a:pPr>
            <a:endParaRPr lang="zh-CN" altLang="en-US"/>
          </a:p>
        </p:txBody>
      </p:sp>
      <p:sp>
        <p:nvSpPr>
          <p:cNvPr id="5" name="任意形状 5"/>
          <p:cNvSpPr/>
          <p:nvPr>
            <p:custDataLst>
              <p:tags r:id="rId6"/>
            </p:custDataLst>
          </p:nvPr>
        </p:nvSpPr>
        <p:spPr>
          <a:xfrm>
            <a:off x="6102350" y="300990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6" name="任意形状 6"/>
          <p:cNvSpPr/>
          <p:nvPr>
            <p:custDataLst>
              <p:tags r:id="rId7"/>
            </p:custDataLst>
          </p:nvPr>
        </p:nvSpPr>
        <p:spPr>
          <a:xfrm>
            <a:off x="6090920" y="343725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91969B"/>
          </a:solidFill>
          <a:ln w="9525" cap="flat">
            <a:noFill/>
            <a:prstDash val="solid"/>
            <a:miter/>
          </a:ln>
        </p:spPr>
        <p:txBody>
          <a:bodyPr rtlCol="0" anchor="ctr"/>
          <a:lstStyle/>
          <a:p>
            <a:pPr>
              <a:lnSpc>
                <a:spcPct val="120000"/>
              </a:lnSpc>
            </a:pPr>
            <a:endParaRPr lang="zh-CN" altLang="en-US" dirty="0"/>
          </a:p>
        </p:txBody>
      </p:sp>
      <p:sp>
        <p:nvSpPr>
          <p:cNvPr id="7" name="任意形状 7"/>
          <p:cNvSpPr/>
          <p:nvPr>
            <p:custDataLst>
              <p:tags r:id="rId8"/>
            </p:custDataLst>
          </p:nvPr>
        </p:nvSpPr>
        <p:spPr>
          <a:xfrm>
            <a:off x="5426710" y="2757170"/>
            <a:ext cx="1313180" cy="1325245"/>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ysClr val="window" lastClr="FFFFFF"/>
          </a:solidFill>
          <a:ln w="25400" cap="flat">
            <a:solidFill>
              <a:sysClr val="window" lastClr="FFFFFF">
                <a:lumMod val="85000"/>
              </a:sysClr>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nSpc>
                <a:spcPct val="120000"/>
              </a:lnSpc>
            </a:pPr>
            <a:endParaRPr lang="zh-CN" altLang="en-US"/>
          </a:p>
        </p:txBody>
      </p:sp>
      <p:sp>
        <p:nvSpPr>
          <p:cNvPr id="29" name="图形 19"/>
          <p:cNvSpPr/>
          <p:nvPr>
            <p:custDataLst>
              <p:tags r:id="rId9"/>
            </p:custDataLst>
          </p:nvPr>
        </p:nvSpPr>
        <p:spPr>
          <a:xfrm>
            <a:off x="5801995" y="3137535"/>
            <a:ext cx="563880" cy="563880"/>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4D576B"/>
          </a:solidFill>
          <a:ln w="12799" cap="flat">
            <a:noFill/>
            <a:prstDash val="solid"/>
            <a:miter/>
          </a:ln>
        </p:spPr>
        <p:txBody>
          <a:bodyPr rtlCol="0" anchor="ctr"/>
          <a:lstStyle/>
          <a:p>
            <a:pPr>
              <a:lnSpc>
                <a:spcPct val="120000"/>
              </a:lnSpc>
            </a:pPr>
            <a:endParaRPr lang="zh-CN" altLang="en-US"/>
          </a:p>
        </p:txBody>
      </p:sp>
      <p:sp>
        <p:nvSpPr>
          <p:cNvPr id="34" name="任意形状 8"/>
          <p:cNvSpPr/>
          <p:nvPr>
            <p:custDataLst>
              <p:tags r:id="rId10"/>
            </p:custDataLst>
          </p:nvPr>
        </p:nvSpPr>
        <p:spPr>
          <a:xfrm>
            <a:off x="7161530" y="255460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F5AA19"/>
            </a:solidFill>
            <a:prstDash val="solid"/>
            <a:miter/>
          </a:ln>
        </p:spPr>
        <p:txBody>
          <a:bodyPr rtlCol="0" anchor="ctr"/>
          <a:lstStyle/>
          <a:p>
            <a:pPr>
              <a:lnSpc>
                <a:spcPct val="120000"/>
              </a:lnSpc>
            </a:pPr>
            <a:endParaRPr lang="zh-CN" altLang="en-US"/>
          </a:p>
        </p:txBody>
      </p:sp>
      <p:sp>
        <p:nvSpPr>
          <p:cNvPr id="35" name="任意形状 9"/>
          <p:cNvSpPr/>
          <p:nvPr>
            <p:custDataLst>
              <p:tags r:id="rId11"/>
            </p:custDataLst>
          </p:nvPr>
        </p:nvSpPr>
        <p:spPr>
          <a:xfrm>
            <a:off x="7051040" y="274383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F5AA19"/>
            </a:solidFill>
            <a:prstDash val="solid"/>
            <a:miter/>
          </a:ln>
        </p:spPr>
        <p:txBody>
          <a:bodyPr rtlCol="0" anchor="ctr"/>
          <a:lstStyle/>
          <a:p>
            <a:pPr>
              <a:lnSpc>
                <a:spcPct val="120000"/>
              </a:lnSpc>
            </a:pPr>
            <a:endParaRPr lang="zh-CN" altLang="en-US"/>
          </a:p>
        </p:txBody>
      </p:sp>
      <p:sp>
        <p:nvSpPr>
          <p:cNvPr id="36" name="任意形状 10"/>
          <p:cNvSpPr/>
          <p:nvPr>
            <p:custDataLst>
              <p:tags r:id="rId12"/>
            </p:custDataLst>
          </p:nvPr>
        </p:nvSpPr>
        <p:spPr>
          <a:xfrm>
            <a:off x="7091045" y="278384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F5AA19"/>
          </a:solidFill>
          <a:ln w="9525" cap="flat">
            <a:noFill/>
            <a:prstDash val="solid"/>
            <a:miter/>
          </a:ln>
        </p:spPr>
        <p:txBody>
          <a:bodyPr rtlCol="0" anchor="ctr"/>
          <a:lstStyle/>
          <a:p>
            <a:pPr>
              <a:lnSpc>
                <a:spcPct val="120000"/>
              </a:lnSpc>
            </a:pPr>
            <a:endParaRPr lang="zh-CN" altLang="en-US"/>
          </a:p>
        </p:txBody>
      </p:sp>
      <p:sp>
        <p:nvSpPr>
          <p:cNvPr id="37" name="任意形状 19"/>
          <p:cNvSpPr/>
          <p:nvPr>
            <p:custDataLst>
              <p:tags r:id="rId13"/>
            </p:custDataLst>
          </p:nvPr>
        </p:nvSpPr>
        <p:spPr>
          <a:xfrm>
            <a:off x="8192770" y="222631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F5AA19"/>
          </a:solidFill>
          <a:ln w="8068" cap="flat">
            <a:noFill/>
            <a:prstDash val="solid"/>
            <a:miter/>
          </a:ln>
        </p:spPr>
        <p:txBody>
          <a:bodyPr rtlCol="0" anchor="ctr"/>
          <a:lstStyle/>
          <a:p>
            <a:pPr algn="r">
              <a:lnSpc>
                <a:spcPct val="120000"/>
              </a:lnSpc>
            </a:pPr>
            <a:endParaRPr lang="zh-CN" altLang="en-US"/>
          </a:p>
        </p:txBody>
      </p:sp>
      <p:sp>
        <p:nvSpPr>
          <p:cNvPr id="38" name="文本框 37"/>
          <p:cNvSpPr txBox="1"/>
          <p:nvPr>
            <p:custDataLst>
              <p:tags r:id="rId14"/>
            </p:custDataLst>
          </p:nvPr>
        </p:nvSpPr>
        <p:spPr>
          <a:xfrm>
            <a:off x="8379460" y="2269490"/>
            <a:ext cx="3515995" cy="625475"/>
          </a:xfrm>
          <a:prstGeom prst="rect">
            <a:avLst/>
          </a:prstGeom>
          <a:noFill/>
        </p:spPr>
        <p:txBody>
          <a:bodyPr wrap="square" rtlCol="0" anchor="ctr" anchorCtr="0">
            <a:noAutofit/>
          </a:bodyPr>
          <a:lstStyle/>
          <a:p>
            <a:pPr algn="l">
              <a:lnSpc>
                <a:spcPct val="120000"/>
              </a:lnSpc>
            </a:pPr>
            <a:r>
              <a:rPr lang="zh-CN" altLang="en-US" sz="1500" spc="150">
                <a:solidFill>
                  <a:sysClr val="window" lastClr="FFFFFF"/>
                </a:solidFill>
                <a:latin typeface="Arial" panose="020B0604020202020204" pitchFamily="34" charset="0"/>
                <a:ea typeface="微软雅黑" panose="020B0503020204020204" pitchFamily="34" charset="-122"/>
              </a:rPr>
              <a:t>（4）表示电梯、楼梯的位置及楼梯上下行方向及主要尺寸。</a:t>
            </a:r>
          </a:p>
        </p:txBody>
      </p:sp>
      <p:sp>
        <p:nvSpPr>
          <p:cNvPr id="54" name="任意形状 12"/>
          <p:cNvSpPr/>
          <p:nvPr>
            <p:custDataLst>
              <p:tags r:id="rId15"/>
            </p:custDataLst>
          </p:nvPr>
        </p:nvSpPr>
        <p:spPr>
          <a:xfrm>
            <a:off x="7070090" y="392239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53" name="任意形状 11"/>
          <p:cNvSpPr/>
          <p:nvPr>
            <p:custDataLst>
              <p:tags r:id="rId16"/>
            </p:custDataLst>
          </p:nvPr>
        </p:nvSpPr>
        <p:spPr>
          <a:xfrm>
            <a:off x="7186930" y="398462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55" name="任意形状 13"/>
          <p:cNvSpPr/>
          <p:nvPr>
            <p:custDataLst>
              <p:tags r:id="rId17"/>
            </p:custDataLst>
          </p:nvPr>
        </p:nvSpPr>
        <p:spPr>
          <a:xfrm>
            <a:off x="7116445" y="396938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61" name="任意形状 19"/>
          <p:cNvSpPr/>
          <p:nvPr>
            <p:custDataLst>
              <p:tags r:id="rId18"/>
            </p:custDataLst>
          </p:nvPr>
        </p:nvSpPr>
        <p:spPr>
          <a:xfrm>
            <a:off x="8178800" y="3660140"/>
            <a:ext cx="3812540" cy="119253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91969B"/>
          </a:solidFill>
          <a:ln w="8068" cap="flat">
            <a:noFill/>
            <a:prstDash val="solid"/>
            <a:miter/>
          </a:ln>
        </p:spPr>
        <p:txBody>
          <a:bodyPr rtlCol="0" anchor="ctr"/>
          <a:lstStyle/>
          <a:p>
            <a:pPr algn="r">
              <a:lnSpc>
                <a:spcPct val="120000"/>
              </a:lnSpc>
            </a:pPr>
            <a:endParaRPr lang="zh-CN" altLang="en-US"/>
          </a:p>
        </p:txBody>
      </p:sp>
      <p:sp>
        <p:nvSpPr>
          <p:cNvPr id="62" name="文本框 61"/>
          <p:cNvSpPr txBox="1"/>
          <p:nvPr>
            <p:custDataLst>
              <p:tags r:id="rId19"/>
            </p:custDataLst>
          </p:nvPr>
        </p:nvSpPr>
        <p:spPr>
          <a:xfrm>
            <a:off x="8365490" y="3943350"/>
            <a:ext cx="3515995" cy="625475"/>
          </a:xfrm>
          <a:prstGeom prst="rect">
            <a:avLst/>
          </a:prstGeom>
          <a:noFill/>
        </p:spPr>
        <p:txBody>
          <a:bodyPr wrap="square" rtlCol="0" anchor="ctr" anchorCtr="0">
            <a:noAutofit/>
          </a:bodyPr>
          <a:lstStyle/>
          <a:p>
            <a:pPr algn="l">
              <a:lnSpc>
                <a:spcPct val="120000"/>
              </a:lnSpc>
            </a:pPr>
            <a:r>
              <a:rPr lang="zh-CN" altLang="en-US" sz="1500" spc="150">
                <a:solidFill>
                  <a:sysClr val="window" lastClr="FFFFFF"/>
                </a:solidFill>
                <a:latin typeface="Arial" panose="020B0604020202020204" pitchFamily="34" charset="0"/>
                <a:ea typeface="微软雅黑" panose="020B0503020204020204" pitchFamily="34" charset="-122"/>
              </a:rPr>
              <a:t>（5）表示阳台、雨篷、台阶、斜坡、烟道、通风道、管井、消防梯、雨水管、散水、排水沟、花池等位置及尺寸。</a:t>
            </a:r>
          </a:p>
        </p:txBody>
      </p:sp>
      <p:sp>
        <p:nvSpPr>
          <p:cNvPr id="66" name="任意形状 19"/>
          <p:cNvSpPr/>
          <p:nvPr>
            <p:custDataLst>
              <p:tags r:id="rId20"/>
            </p:custDataLst>
          </p:nvPr>
        </p:nvSpPr>
        <p:spPr>
          <a:xfrm>
            <a:off x="186690" y="175895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67" name="文本框 66"/>
          <p:cNvSpPr txBox="1"/>
          <p:nvPr>
            <p:custDataLst>
              <p:tags r:id="rId21"/>
            </p:custDataLst>
          </p:nvPr>
        </p:nvSpPr>
        <p:spPr>
          <a:xfrm>
            <a:off x="373380" y="1802130"/>
            <a:ext cx="3515995" cy="625475"/>
          </a:xfrm>
          <a:prstGeom prst="rect">
            <a:avLst/>
          </a:prstGeom>
          <a:noFill/>
        </p:spPr>
        <p:txBody>
          <a:bodyPr wrap="square" rtlCol="0" anchor="ctr" anchorCtr="0">
            <a:noAutofit/>
          </a:bodyPr>
          <a:lstStyle/>
          <a:p>
            <a:pPr>
              <a:lnSpc>
                <a:spcPct val="120000"/>
              </a:lnSpc>
            </a:pPr>
            <a:r>
              <a:rPr lang="zh-CN" altLang="en-US" sz="1500" spc="150">
                <a:solidFill>
                  <a:sysClr val="window" lastClr="FFFFFF"/>
                </a:solidFill>
                <a:latin typeface="Arial" panose="020B0604020202020204" pitchFamily="34" charset="0"/>
                <a:ea typeface="微软雅黑" panose="020B0503020204020204" pitchFamily="34" charset="-122"/>
              </a:rPr>
              <a:t>（1）表示所有轴线及其编号，以及墙、柱、墩的位置、尺寸。</a:t>
            </a:r>
          </a:p>
        </p:txBody>
      </p:sp>
      <p:sp>
        <p:nvSpPr>
          <p:cNvPr id="76" name="任意形状 8"/>
          <p:cNvSpPr/>
          <p:nvPr>
            <p:custDataLst>
              <p:tags r:id="rId22"/>
            </p:custDataLst>
          </p:nvPr>
        </p:nvSpPr>
        <p:spPr>
          <a:xfrm flipH="1">
            <a:off x="3998595" y="208724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77" name="任意形状 9"/>
          <p:cNvSpPr/>
          <p:nvPr>
            <p:custDataLst>
              <p:tags r:id="rId23"/>
            </p:custDataLst>
          </p:nvPr>
        </p:nvSpPr>
        <p:spPr>
          <a:xfrm flipH="1">
            <a:off x="4965065" y="227647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78" name="任意形状 10"/>
          <p:cNvSpPr/>
          <p:nvPr>
            <p:custDataLst>
              <p:tags r:id="rId24"/>
            </p:custDataLst>
          </p:nvPr>
        </p:nvSpPr>
        <p:spPr>
          <a:xfrm flipH="1">
            <a:off x="5005070" y="231648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68" name="任意形状 19"/>
          <p:cNvSpPr/>
          <p:nvPr>
            <p:custDataLst>
              <p:tags r:id="rId25"/>
            </p:custDataLst>
          </p:nvPr>
        </p:nvSpPr>
        <p:spPr>
          <a:xfrm>
            <a:off x="186690" y="306387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69" name="文本框 68"/>
          <p:cNvSpPr txBox="1"/>
          <p:nvPr>
            <p:custDataLst>
              <p:tags r:id="rId26"/>
            </p:custDataLst>
          </p:nvPr>
        </p:nvSpPr>
        <p:spPr>
          <a:xfrm>
            <a:off x="373380" y="3107055"/>
            <a:ext cx="3515995" cy="625475"/>
          </a:xfrm>
          <a:prstGeom prst="rect">
            <a:avLst/>
          </a:prstGeom>
          <a:noFill/>
        </p:spPr>
        <p:txBody>
          <a:bodyPr wrap="square" rtlCol="0" anchor="ctr" anchorCtr="0">
            <a:noAutofit/>
          </a:bodyPr>
          <a:lstStyle/>
          <a:p>
            <a:pPr>
              <a:lnSpc>
                <a:spcPct val="120000"/>
              </a:lnSpc>
            </a:pPr>
            <a:r>
              <a:rPr lang="zh-CN" altLang="en-US" sz="1500" spc="150">
                <a:solidFill>
                  <a:sysClr val="window" lastClr="FFFFFF"/>
                </a:solidFill>
                <a:latin typeface="Arial" panose="020B0604020202020204" pitchFamily="34" charset="0"/>
                <a:ea typeface="微软雅黑" panose="020B0503020204020204" pitchFamily="34" charset="-122"/>
              </a:rPr>
              <a:t>（2）表示出所有房间的名称及其门窗的位置、编号与大小。</a:t>
            </a:r>
          </a:p>
        </p:txBody>
      </p:sp>
      <p:sp>
        <p:nvSpPr>
          <p:cNvPr id="80" name="任意形状 14"/>
          <p:cNvSpPr/>
          <p:nvPr>
            <p:custDataLst>
              <p:tags r:id="rId27"/>
            </p:custDataLst>
          </p:nvPr>
        </p:nvSpPr>
        <p:spPr>
          <a:xfrm flipH="1">
            <a:off x="4169410" y="3377565"/>
            <a:ext cx="668020" cy="83185"/>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4B5050"/>
            </a:solidFill>
            <a:prstDash val="solid"/>
            <a:miter/>
          </a:ln>
        </p:spPr>
        <p:txBody>
          <a:bodyPr rtlCol="0" anchor="ctr"/>
          <a:lstStyle/>
          <a:p>
            <a:pPr>
              <a:lnSpc>
                <a:spcPct val="120000"/>
              </a:lnSpc>
            </a:pPr>
            <a:endParaRPr lang="zh-CN" altLang="en-US"/>
          </a:p>
        </p:txBody>
      </p:sp>
      <p:sp>
        <p:nvSpPr>
          <p:cNvPr id="81" name="任意形状 15"/>
          <p:cNvSpPr/>
          <p:nvPr>
            <p:custDataLst>
              <p:tags r:id="rId28"/>
            </p:custDataLst>
          </p:nvPr>
        </p:nvSpPr>
        <p:spPr>
          <a:xfrm flipH="1">
            <a:off x="4812030" y="335153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82" name="任意形状 16"/>
          <p:cNvSpPr/>
          <p:nvPr>
            <p:custDataLst>
              <p:tags r:id="rId29"/>
            </p:custDataLst>
          </p:nvPr>
        </p:nvSpPr>
        <p:spPr>
          <a:xfrm flipH="1">
            <a:off x="4852035" y="3390900"/>
            <a:ext cx="56515" cy="5651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70" name="任意形状 19"/>
          <p:cNvSpPr/>
          <p:nvPr>
            <p:custDataLst>
              <p:tags r:id="rId30"/>
            </p:custDataLst>
          </p:nvPr>
        </p:nvSpPr>
        <p:spPr>
          <a:xfrm>
            <a:off x="186690" y="438848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71" name="文本框 70"/>
          <p:cNvSpPr txBox="1"/>
          <p:nvPr>
            <p:custDataLst>
              <p:tags r:id="rId31"/>
            </p:custDataLst>
          </p:nvPr>
        </p:nvSpPr>
        <p:spPr>
          <a:xfrm>
            <a:off x="373380" y="4431665"/>
            <a:ext cx="3515995" cy="625475"/>
          </a:xfrm>
          <a:prstGeom prst="rect">
            <a:avLst/>
          </a:prstGeom>
          <a:noFill/>
        </p:spPr>
        <p:txBody>
          <a:bodyPr wrap="square" rtlCol="0" anchor="ctr" anchorCtr="0">
            <a:noAutofit/>
          </a:bodyPr>
          <a:lstStyle/>
          <a:p>
            <a:pPr>
              <a:lnSpc>
                <a:spcPct val="120000"/>
              </a:lnSpc>
            </a:pPr>
            <a:r>
              <a:rPr lang="zh-CN" altLang="en-US" sz="1500" spc="150">
                <a:solidFill>
                  <a:sysClr val="window" lastClr="FFFFFF"/>
                </a:solidFill>
                <a:latin typeface="Arial" panose="020B0604020202020204" pitchFamily="34" charset="0"/>
                <a:ea typeface="微软雅黑" panose="020B0503020204020204" pitchFamily="34" charset="-122"/>
              </a:rPr>
              <a:t>（3）注出室内外的有关尺寸及室内楼地面的标高。</a:t>
            </a:r>
          </a:p>
        </p:txBody>
      </p:sp>
      <p:sp>
        <p:nvSpPr>
          <p:cNvPr id="84" name="任意形状 11"/>
          <p:cNvSpPr/>
          <p:nvPr>
            <p:custDataLst>
              <p:tags r:id="rId32"/>
            </p:custDataLst>
          </p:nvPr>
        </p:nvSpPr>
        <p:spPr>
          <a:xfrm flipH="1">
            <a:off x="4038600" y="447230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85" name="任意形状 12"/>
          <p:cNvSpPr/>
          <p:nvPr>
            <p:custDataLst>
              <p:tags r:id="rId33"/>
            </p:custDataLst>
          </p:nvPr>
        </p:nvSpPr>
        <p:spPr>
          <a:xfrm flipH="1">
            <a:off x="5005070" y="441706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86" name="任意形状 13"/>
          <p:cNvSpPr/>
          <p:nvPr>
            <p:custDataLst>
              <p:tags r:id="rId34"/>
            </p:custDataLst>
          </p:nvPr>
        </p:nvSpPr>
        <p:spPr>
          <a:xfrm flipH="1">
            <a:off x="5044440" y="445706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 name="文本框 2"/>
          <p:cNvSpPr txBox="1"/>
          <p:nvPr/>
        </p:nvSpPr>
        <p:spPr>
          <a:xfrm>
            <a:off x="1106805" y="330835"/>
            <a:ext cx="568833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三、建筑平面图的图示内容</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6805" y="330835"/>
            <a:ext cx="568833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三、建筑平面图的图示内容</a:t>
            </a:r>
          </a:p>
        </p:txBody>
      </p:sp>
      <p:sp>
        <p:nvSpPr>
          <p:cNvPr id="2" name="任意形状 4"/>
          <p:cNvSpPr/>
          <p:nvPr>
            <p:custDataLst>
              <p:tags r:id="rId2"/>
            </p:custDataLst>
          </p:nvPr>
        </p:nvSpPr>
        <p:spPr>
          <a:xfrm flipH="1">
            <a:off x="5382260" y="258191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8" name="任意形状 5"/>
          <p:cNvSpPr/>
          <p:nvPr>
            <p:custDataLst>
              <p:tags r:id="rId3"/>
            </p:custDataLst>
          </p:nvPr>
        </p:nvSpPr>
        <p:spPr>
          <a:xfrm flipH="1">
            <a:off x="5266690" y="300990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9" name="任意形状 6"/>
          <p:cNvSpPr/>
          <p:nvPr>
            <p:custDataLst>
              <p:tags r:id="rId4"/>
            </p:custDataLst>
          </p:nvPr>
        </p:nvSpPr>
        <p:spPr>
          <a:xfrm flipH="1">
            <a:off x="5382260" y="343725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4B5050"/>
          </a:solidFill>
          <a:ln w="9525" cap="flat">
            <a:noFill/>
            <a:prstDash val="solid"/>
            <a:miter/>
          </a:ln>
        </p:spPr>
        <p:txBody>
          <a:bodyPr rtlCol="0" anchor="ctr"/>
          <a:lstStyle/>
          <a:p>
            <a:pPr>
              <a:lnSpc>
                <a:spcPct val="120000"/>
              </a:lnSpc>
            </a:pPr>
            <a:endParaRPr lang="zh-CN" altLang="en-US" dirty="0"/>
          </a:p>
        </p:txBody>
      </p:sp>
      <p:sp>
        <p:nvSpPr>
          <p:cNvPr id="10" name="任意形状 4"/>
          <p:cNvSpPr/>
          <p:nvPr>
            <p:custDataLst>
              <p:tags r:id="rId5"/>
            </p:custDataLst>
          </p:nvPr>
        </p:nvSpPr>
        <p:spPr>
          <a:xfrm>
            <a:off x="6107430" y="258191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F5AA19"/>
          </a:solidFill>
          <a:ln w="9525" cap="flat">
            <a:noFill/>
            <a:prstDash val="solid"/>
            <a:miter/>
          </a:ln>
        </p:spPr>
        <p:txBody>
          <a:bodyPr rtlCol="0" anchor="ctr"/>
          <a:lstStyle/>
          <a:p>
            <a:pPr>
              <a:lnSpc>
                <a:spcPct val="120000"/>
              </a:lnSpc>
            </a:pPr>
            <a:endParaRPr lang="zh-CN" altLang="en-US"/>
          </a:p>
        </p:txBody>
      </p:sp>
      <p:sp>
        <p:nvSpPr>
          <p:cNvPr id="11" name="任意形状 5"/>
          <p:cNvSpPr/>
          <p:nvPr>
            <p:custDataLst>
              <p:tags r:id="rId6"/>
            </p:custDataLst>
          </p:nvPr>
        </p:nvSpPr>
        <p:spPr>
          <a:xfrm>
            <a:off x="6118860" y="300990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12" name="任意形状 6"/>
          <p:cNvSpPr/>
          <p:nvPr>
            <p:custDataLst>
              <p:tags r:id="rId7"/>
            </p:custDataLst>
          </p:nvPr>
        </p:nvSpPr>
        <p:spPr>
          <a:xfrm>
            <a:off x="6107430" y="343725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91969B"/>
          </a:solidFill>
          <a:ln w="9525" cap="flat">
            <a:noFill/>
            <a:prstDash val="solid"/>
            <a:miter/>
          </a:ln>
        </p:spPr>
        <p:txBody>
          <a:bodyPr rtlCol="0" anchor="ctr"/>
          <a:lstStyle/>
          <a:p>
            <a:pPr>
              <a:lnSpc>
                <a:spcPct val="120000"/>
              </a:lnSpc>
            </a:pPr>
            <a:endParaRPr lang="zh-CN" altLang="en-US" dirty="0"/>
          </a:p>
        </p:txBody>
      </p:sp>
      <p:sp>
        <p:nvSpPr>
          <p:cNvPr id="13" name="任意形状 7"/>
          <p:cNvSpPr/>
          <p:nvPr>
            <p:custDataLst>
              <p:tags r:id="rId8"/>
            </p:custDataLst>
          </p:nvPr>
        </p:nvSpPr>
        <p:spPr>
          <a:xfrm>
            <a:off x="5443220" y="2757170"/>
            <a:ext cx="1313180" cy="1325245"/>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ysClr val="window" lastClr="FFFFFF"/>
          </a:solidFill>
          <a:ln w="25400" cap="flat">
            <a:solidFill>
              <a:sysClr val="window" lastClr="FFFFFF">
                <a:lumMod val="85000"/>
              </a:sysClr>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nSpc>
                <a:spcPct val="120000"/>
              </a:lnSpc>
            </a:pPr>
            <a:endParaRPr lang="zh-CN" altLang="en-US"/>
          </a:p>
        </p:txBody>
      </p:sp>
      <p:sp>
        <p:nvSpPr>
          <p:cNvPr id="14" name="图形 19"/>
          <p:cNvSpPr/>
          <p:nvPr>
            <p:custDataLst>
              <p:tags r:id="rId9"/>
            </p:custDataLst>
          </p:nvPr>
        </p:nvSpPr>
        <p:spPr>
          <a:xfrm>
            <a:off x="5818505" y="3137535"/>
            <a:ext cx="563880" cy="563880"/>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4D576B"/>
          </a:solidFill>
          <a:ln w="12799" cap="flat">
            <a:noFill/>
            <a:prstDash val="solid"/>
            <a:miter/>
          </a:ln>
        </p:spPr>
        <p:txBody>
          <a:bodyPr rtlCol="0" anchor="ctr"/>
          <a:lstStyle/>
          <a:p>
            <a:pPr>
              <a:lnSpc>
                <a:spcPct val="120000"/>
              </a:lnSpc>
            </a:pPr>
            <a:endParaRPr lang="zh-CN" altLang="en-US"/>
          </a:p>
        </p:txBody>
      </p:sp>
      <p:sp>
        <p:nvSpPr>
          <p:cNvPr id="15" name="任意形状 8"/>
          <p:cNvSpPr/>
          <p:nvPr>
            <p:custDataLst>
              <p:tags r:id="rId10"/>
            </p:custDataLst>
          </p:nvPr>
        </p:nvSpPr>
        <p:spPr>
          <a:xfrm>
            <a:off x="7145020" y="208724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F5AA19"/>
            </a:solidFill>
            <a:prstDash val="solid"/>
            <a:miter/>
          </a:ln>
        </p:spPr>
        <p:txBody>
          <a:bodyPr rtlCol="0" anchor="ctr"/>
          <a:lstStyle/>
          <a:p>
            <a:pPr>
              <a:lnSpc>
                <a:spcPct val="120000"/>
              </a:lnSpc>
            </a:pPr>
            <a:endParaRPr lang="zh-CN" altLang="en-US"/>
          </a:p>
        </p:txBody>
      </p:sp>
      <p:sp>
        <p:nvSpPr>
          <p:cNvPr id="16" name="任意形状 9"/>
          <p:cNvSpPr/>
          <p:nvPr>
            <p:custDataLst>
              <p:tags r:id="rId11"/>
            </p:custDataLst>
          </p:nvPr>
        </p:nvSpPr>
        <p:spPr>
          <a:xfrm>
            <a:off x="7034530" y="227647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F5AA19"/>
            </a:solidFill>
            <a:prstDash val="solid"/>
            <a:miter/>
          </a:ln>
        </p:spPr>
        <p:txBody>
          <a:bodyPr rtlCol="0" anchor="ctr"/>
          <a:lstStyle/>
          <a:p>
            <a:pPr>
              <a:lnSpc>
                <a:spcPct val="120000"/>
              </a:lnSpc>
            </a:pPr>
            <a:endParaRPr lang="zh-CN" altLang="en-US"/>
          </a:p>
        </p:txBody>
      </p:sp>
      <p:sp>
        <p:nvSpPr>
          <p:cNvPr id="17" name="任意形状 10"/>
          <p:cNvSpPr/>
          <p:nvPr>
            <p:custDataLst>
              <p:tags r:id="rId12"/>
            </p:custDataLst>
          </p:nvPr>
        </p:nvSpPr>
        <p:spPr>
          <a:xfrm>
            <a:off x="7074535" y="231648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F5AA19"/>
          </a:solidFill>
          <a:ln w="9525" cap="flat">
            <a:noFill/>
            <a:prstDash val="solid"/>
            <a:miter/>
          </a:ln>
        </p:spPr>
        <p:txBody>
          <a:bodyPr rtlCol="0" anchor="ctr"/>
          <a:lstStyle/>
          <a:p>
            <a:pPr>
              <a:lnSpc>
                <a:spcPct val="120000"/>
              </a:lnSpc>
            </a:pPr>
            <a:endParaRPr lang="zh-CN" altLang="en-US"/>
          </a:p>
        </p:txBody>
      </p:sp>
      <p:sp>
        <p:nvSpPr>
          <p:cNvPr id="18" name="任意形状 19"/>
          <p:cNvSpPr/>
          <p:nvPr>
            <p:custDataLst>
              <p:tags r:id="rId13"/>
            </p:custDataLst>
          </p:nvPr>
        </p:nvSpPr>
        <p:spPr>
          <a:xfrm>
            <a:off x="8176260" y="175895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F5AA19"/>
          </a:solidFill>
          <a:ln w="8068" cap="flat">
            <a:noFill/>
            <a:prstDash val="solid"/>
            <a:miter/>
          </a:ln>
        </p:spPr>
        <p:txBody>
          <a:bodyPr rtlCol="0" anchor="ctr"/>
          <a:lstStyle/>
          <a:p>
            <a:pPr algn="r">
              <a:lnSpc>
                <a:spcPct val="120000"/>
              </a:lnSpc>
            </a:pPr>
            <a:endParaRPr lang="zh-CN" altLang="en-US"/>
          </a:p>
        </p:txBody>
      </p:sp>
      <p:sp>
        <p:nvSpPr>
          <p:cNvPr id="19" name="文本框 18"/>
          <p:cNvSpPr txBox="1"/>
          <p:nvPr>
            <p:custDataLst>
              <p:tags r:id="rId14"/>
            </p:custDataLst>
          </p:nvPr>
        </p:nvSpPr>
        <p:spPr>
          <a:xfrm>
            <a:off x="8362950" y="1940243"/>
            <a:ext cx="3515995" cy="349250"/>
          </a:xfrm>
          <a:prstGeom prst="rect">
            <a:avLst/>
          </a:prstGeom>
          <a:noFill/>
        </p:spPr>
        <p:txBody>
          <a:bodyPr wrap="square" rtlCol="0" anchor="ctr" anchorCtr="0">
            <a:spAutoFit/>
          </a:bodyPr>
          <a:lstStyle/>
          <a:p>
            <a:pPr marL="0" lvl="0" indent="0" algn="l">
              <a:lnSpc>
                <a:spcPct val="120000"/>
              </a:lnSpc>
              <a:spcBef>
                <a:spcPts val="0"/>
              </a:spcBef>
              <a:spcAft>
                <a:spcPts val="0"/>
              </a:spcAft>
              <a:buSzPct val="100000"/>
            </a:pPr>
            <a:r>
              <a:rPr lang="zh-CN" altLang="en-US" sz="1400" spc="150">
                <a:solidFill>
                  <a:sysClr val="window" lastClr="FFFFFF"/>
                </a:solidFill>
                <a:latin typeface="Arial" panose="020B0604020202020204" pitchFamily="34" charset="0"/>
                <a:ea typeface="微软雅黑" panose="020B0503020204020204" pitchFamily="34" charset="-122"/>
              </a:rPr>
              <a:t>（9）标注有关部位的详图索引符号。</a:t>
            </a:r>
          </a:p>
        </p:txBody>
      </p:sp>
      <p:sp>
        <p:nvSpPr>
          <p:cNvPr id="45" name="任意形状 14"/>
          <p:cNvSpPr/>
          <p:nvPr>
            <p:custDataLst>
              <p:tags r:id="rId15"/>
            </p:custDataLst>
          </p:nvPr>
        </p:nvSpPr>
        <p:spPr>
          <a:xfrm>
            <a:off x="7367905" y="3377565"/>
            <a:ext cx="668020" cy="83185"/>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91969B"/>
            </a:solidFill>
            <a:prstDash val="solid"/>
            <a:miter/>
          </a:ln>
        </p:spPr>
        <p:txBody>
          <a:bodyPr rtlCol="0" anchor="ctr"/>
          <a:lstStyle/>
          <a:p>
            <a:pPr>
              <a:lnSpc>
                <a:spcPct val="120000"/>
              </a:lnSpc>
            </a:pPr>
            <a:endParaRPr lang="zh-CN" altLang="en-US"/>
          </a:p>
        </p:txBody>
      </p:sp>
      <p:sp>
        <p:nvSpPr>
          <p:cNvPr id="46" name="任意形状 15"/>
          <p:cNvSpPr/>
          <p:nvPr>
            <p:custDataLst>
              <p:tags r:id="rId16"/>
            </p:custDataLst>
          </p:nvPr>
        </p:nvSpPr>
        <p:spPr>
          <a:xfrm>
            <a:off x="7257415" y="335153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47" name="任意形状 16"/>
          <p:cNvSpPr/>
          <p:nvPr>
            <p:custDataLst>
              <p:tags r:id="rId17"/>
            </p:custDataLst>
          </p:nvPr>
        </p:nvSpPr>
        <p:spPr>
          <a:xfrm>
            <a:off x="7296785" y="3390900"/>
            <a:ext cx="56515" cy="5651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43" name="任意形状 19"/>
          <p:cNvSpPr/>
          <p:nvPr>
            <p:custDataLst>
              <p:tags r:id="rId18"/>
            </p:custDataLst>
          </p:nvPr>
        </p:nvSpPr>
        <p:spPr>
          <a:xfrm>
            <a:off x="8176260" y="306387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91969B"/>
          </a:solidFill>
          <a:ln w="8068" cap="flat">
            <a:noFill/>
            <a:prstDash val="solid"/>
            <a:miter/>
          </a:ln>
        </p:spPr>
        <p:txBody>
          <a:bodyPr rtlCol="0" anchor="ctr"/>
          <a:lstStyle/>
          <a:p>
            <a:pPr algn="r">
              <a:lnSpc>
                <a:spcPct val="120000"/>
              </a:lnSpc>
            </a:pPr>
            <a:endParaRPr lang="zh-CN" altLang="en-US"/>
          </a:p>
        </p:txBody>
      </p:sp>
      <p:sp>
        <p:nvSpPr>
          <p:cNvPr id="44" name="文本框 43"/>
          <p:cNvSpPr txBox="1"/>
          <p:nvPr>
            <p:custDataLst>
              <p:tags r:id="rId19"/>
            </p:custDataLst>
          </p:nvPr>
        </p:nvSpPr>
        <p:spPr>
          <a:xfrm>
            <a:off x="8362950" y="3107055"/>
            <a:ext cx="3515995" cy="625475"/>
          </a:xfrm>
          <a:prstGeom prst="rect">
            <a:avLst/>
          </a:prstGeom>
          <a:noFill/>
        </p:spPr>
        <p:txBody>
          <a:bodyPr wrap="square" rtlCol="0" anchor="ctr" anchorCtr="0">
            <a:normAutofit/>
          </a:bodyPr>
          <a:lstStyle/>
          <a:p>
            <a:pPr marL="0" lvl="0" indent="0" algn="l">
              <a:lnSpc>
                <a:spcPct val="120000"/>
              </a:lnSpc>
              <a:spcBef>
                <a:spcPts val="0"/>
              </a:spcBef>
              <a:spcAft>
                <a:spcPts val="0"/>
              </a:spcAft>
              <a:buSzPct val="100000"/>
            </a:pPr>
            <a:r>
              <a:rPr lang="zh-CN" altLang="en-US" sz="1400" spc="150">
                <a:solidFill>
                  <a:sysClr val="window" lastClr="FFFFFF"/>
                </a:solidFill>
                <a:latin typeface="Arial" panose="020B0604020202020204" pitchFamily="34" charset="0"/>
                <a:ea typeface="微软雅黑" panose="020B0503020204020204" pitchFamily="34" charset="-122"/>
              </a:rPr>
              <a:t>（10）底层平面图左下方或右下方画出指北针。</a:t>
            </a:r>
          </a:p>
        </p:txBody>
      </p:sp>
      <p:sp>
        <p:nvSpPr>
          <p:cNvPr id="20" name="任意形状 12"/>
          <p:cNvSpPr/>
          <p:nvPr>
            <p:custDataLst>
              <p:tags r:id="rId20"/>
            </p:custDataLst>
          </p:nvPr>
        </p:nvSpPr>
        <p:spPr>
          <a:xfrm>
            <a:off x="7067550" y="441071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21" name="任意形状 11"/>
          <p:cNvSpPr/>
          <p:nvPr>
            <p:custDataLst>
              <p:tags r:id="rId21"/>
            </p:custDataLst>
          </p:nvPr>
        </p:nvSpPr>
        <p:spPr>
          <a:xfrm>
            <a:off x="7185025" y="447230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91969B"/>
            </a:solidFill>
            <a:prstDash val="solid"/>
            <a:miter/>
          </a:ln>
        </p:spPr>
        <p:txBody>
          <a:bodyPr rtlCol="0" anchor="ctr"/>
          <a:lstStyle/>
          <a:p>
            <a:pPr>
              <a:lnSpc>
                <a:spcPct val="120000"/>
              </a:lnSpc>
            </a:pPr>
            <a:endParaRPr lang="zh-CN" altLang="en-US"/>
          </a:p>
        </p:txBody>
      </p:sp>
      <p:sp>
        <p:nvSpPr>
          <p:cNvPr id="22" name="任意形状 13"/>
          <p:cNvSpPr/>
          <p:nvPr>
            <p:custDataLst>
              <p:tags r:id="rId22"/>
            </p:custDataLst>
          </p:nvPr>
        </p:nvSpPr>
        <p:spPr>
          <a:xfrm>
            <a:off x="7113905" y="445706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91969B"/>
          </a:solidFill>
          <a:ln w="9525" cap="flat">
            <a:noFill/>
            <a:prstDash val="solid"/>
            <a:miter/>
          </a:ln>
        </p:spPr>
        <p:txBody>
          <a:bodyPr rtlCol="0" anchor="ctr"/>
          <a:lstStyle/>
          <a:p>
            <a:pPr>
              <a:lnSpc>
                <a:spcPct val="120000"/>
              </a:lnSpc>
            </a:pPr>
            <a:endParaRPr lang="zh-CN" altLang="en-US"/>
          </a:p>
        </p:txBody>
      </p:sp>
      <p:sp>
        <p:nvSpPr>
          <p:cNvPr id="23" name="任意形状 19"/>
          <p:cNvSpPr/>
          <p:nvPr>
            <p:custDataLst>
              <p:tags r:id="rId23"/>
            </p:custDataLst>
          </p:nvPr>
        </p:nvSpPr>
        <p:spPr>
          <a:xfrm>
            <a:off x="8176260" y="4388485"/>
            <a:ext cx="3812540" cy="119062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91969B"/>
          </a:solidFill>
          <a:ln w="8068" cap="flat">
            <a:noFill/>
            <a:prstDash val="solid"/>
            <a:miter/>
          </a:ln>
        </p:spPr>
        <p:txBody>
          <a:bodyPr rtlCol="0" anchor="ctr"/>
          <a:lstStyle/>
          <a:p>
            <a:pPr algn="r">
              <a:lnSpc>
                <a:spcPct val="120000"/>
              </a:lnSpc>
            </a:pPr>
            <a:endParaRPr lang="zh-CN" altLang="en-US"/>
          </a:p>
        </p:txBody>
      </p:sp>
      <p:sp>
        <p:nvSpPr>
          <p:cNvPr id="24" name="文本框 23"/>
          <p:cNvSpPr txBox="1"/>
          <p:nvPr>
            <p:custDataLst>
              <p:tags r:id="rId24"/>
            </p:custDataLst>
          </p:nvPr>
        </p:nvSpPr>
        <p:spPr>
          <a:xfrm>
            <a:off x="8308340" y="4671060"/>
            <a:ext cx="3625850" cy="625475"/>
          </a:xfrm>
          <a:prstGeom prst="rect">
            <a:avLst/>
          </a:prstGeom>
          <a:noFill/>
        </p:spPr>
        <p:txBody>
          <a:bodyPr wrap="square" rtlCol="0" anchor="ctr" anchorCtr="0">
            <a:noAutofit/>
          </a:bodyPr>
          <a:lstStyle/>
          <a:p>
            <a:pPr algn="l">
              <a:lnSpc>
                <a:spcPct val="100000"/>
              </a:lnSpc>
            </a:pPr>
            <a:r>
              <a:rPr lang="zh-CN" altLang="en-US" sz="1400" spc="150">
                <a:solidFill>
                  <a:sysClr val="window" lastClr="FFFFFF"/>
                </a:solidFill>
                <a:latin typeface="Arial" panose="020B0604020202020204" pitchFamily="34" charset="0"/>
                <a:ea typeface="微软雅黑" panose="020B0503020204020204" pitchFamily="34" charset="-122"/>
              </a:rPr>
              <a:t>（11）屋顶平面图上一般应表示出女儿墙、檐沟、屋面坡度、分水线与雨水口、变形缝、楼梯间、水箱间、天窗、上人孔、消防梯及其他构筑物、索引符号等。</a:t>
            </a:r>
          </a:p>
        </p:txBody>
      </p:sp>
      <p:sp>
        <p:nvSpPr>
          <p:cNvPr id="25" name="任意形状 19"/>
          <p:cNvSpPr/>
          <p:nvPr>
            <p:custDataLst>
              <p:tags r:id="rId25"/>
            </p:custDataLst>
          </p:nvPr>
        </p:nvSpPr>
        <p:spPr>
          <a:xfrm>
            <a:off x="203200" y="175895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26" name="文本框 25"/>
          <p:cNvSpPr txBox="1"/>
          <p:nvPr>
            <p:custDataLst>
              <p:tags r:id="rId26"/>
            </p:custDataLst>
          </p:nvPr>
        </p:nvSpPr>
        <p:spPr>
          <a:xfrm>
            <a:off x="389890" y="1802130"/>
            <a:ext cx="3515995" cy="625475"/>
          </a:xfrm>
          <a:prstGeom prst="rect">
            <a:avLst/>
          </a:prstGeom>
          <a:noFill/>
        </p:spPr>
        <p:txBody>
          <a:bodyPr wrap="square" rtlCol="0" anchor="ctr" anchorCtr="0">
            <a:normAutofit fontScale="90000"/>
          </a:bodyPr>
          <a:lstStyle/>
          <a:p>
            <a:pPr marL="0" lvl="0" indent="0" algn="l">
              <a:lnSpc>
                <a:spcPct val="120000"/>
              </a:lnSpc>
              <a:spcBef>
                <a:spcPts val="0"/>
              </a:spcBef>
              <a:spcAft>
                <a:spcPts val="0"/>
              </a:spcAft>
              <a:buSzPct val="100000"/>
            </a:pPr>
            <a:r>
              <a:rPr lang="zh-CN" altLang="en-US" sz="1400" spc="150">
                <a:solidFill>
                  <a:sysClr val="window" lastClr="FFFFFF"/>
                </a:solidFill>
                <a:latin typeface="Arial" panose="020B0604020202020204" pitchFamily="34" charset="0"/>
                <a:ea typeface="微软雅黑" panose="020B0503020204020204" pitchFamily="34" charset="-122"/>
              </a:rPr>
              <a:t>（6）画出室内设备，如卫生器具、水池、工作台、隔断及重要设备的位置、形状。</a:t>
            </a:r>
          </a:p>
        </p:txBody>
      </p:sp>
      <p:sp>
        <p:nvSpPr>
          <p:cNvPr id="27" name="任意形状 8"/>
          <p:cNvSpPr/>
          <p:nvPr>
            <p:custDataLst>
              <p:tags r:id="rId27"/>
            </p:custDataLst>
          </p:nvPr>
        </p:nvSpPr>
        <p:spPr>
          <a:xfrm flipH="1">
            <a:off x="4015105" y="208724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28" name="任意形状 9"/>
          <p:cNvSpPr/>
          <p:nvPr>
            <p:custDataLst>
              <p:tags r:id="rId28"/>
            </p:custDataLst>
          </p:nvPr>
        </p:nvSpPr>
        <p:spPr>
          <a:xfrm flipH="1">
            <a:off x="4981575" y="227647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30" name="任意形状 10"/>
          <p:cNvSpPr/>
          <p:nvPr>
            <p:custDataLst>
              <p:tags r:id="rId29"/>
            </p:custDataLst>
          </p:nvPr>
        </p:nvSpPr>
        <p:spPr>
          <a:xfrm flipH="1">
            <a:off x="5021580" y="231648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39" name="任意形状 19"/>
          <p:cNvSpPr/>
          <p:nvPr>
            <p:custDataLst>
              <p:tags r:id="rId30"/>
            </p:custDataLst>
          </p:nvPr>
        </p:nvSpPr>
        <p:spPr>
          <a:xfrm>
            <a:off x="203200" y="306387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40" name="文本框 39"/>
          <p:cNvSpPr txBox="1"/>
          <p:nvPr>
            <p:custDataLst>
              <p:tags r:id="rId31"/>
            </p:custDataLst>
          </p:nvPr>
        </p:nvSpPr>
        <p:spPr>
          <a:xfrm>
            <a:off x="389890" y="3107055"/>
            <a:ext cx="3515995" cy="625475"/>
          </a:xfrm>
          <a:prstGeom prst="rect">
            <a:avLst/>
          </a:prstGeom>
          <a:noFill/>
        </p:spPr>
        <p:txBody>
          <a:bodyPr wrap="square" rtlCol="0" anchor="ctr" anchorCtr="0">
            <a:normAutofit/>
          </a:bodyPr>
          <a:lstStyle/>
          <a:p>
            <a:pPr marL="0" lvl="0" indent="0" algn="l">
              <a:lnSpc>
                <a:spcPct val="120000"/>
              </a:lnSpc>
              <a:spcBef>
                <a:spcPts val="0"/>
              </a:spcBef>
              <a:spcAft>
                <a:spcPts val="0"/>
              </a:spcAft>
              <a:buSzPct val="100000"/>
            </a:pPr>
            <a:r>
              <a:rPr lang="zh-CN" altLang="en-US" sz="1400" spc="150">
                <a:solidFill>
                  <a:sysClr val="window" lastClr="FFFFFF"/>
                </a:solidFill>
                <a:latin typeface="Arial" panose="020B0604020202020204" pitchFamily="34" charset="0"/>
                <a:ea typeface="微软雅黑" panose="020B0503020204020204" pitchFamily="34" charset="-122"/>
              </a:rPr>
              <a:t>（7）表示地下室、地坑、地沟、墙上预留洞、高窗等位置尺寸。</a:t>
            </a:r>
          </a:p>
        </p:txBody>
      </p:sp>
      <p:sp>
        <p:nvSpPr>
          <p:cNvPr id="41" name="任意形状 14"/>
          <p:cNvSpPr/>
          <p:nvPr>
            <p:custDataLst>
              <p:tags r:id="rId32"/>
            </p:custDataLst>
          </p:nvPr>
        </p:nvSpPr>
        <p:spPr>
          <a:xfrm flipH="1">
            <a:off x="4185920" y="3377565"/>
            <a:ext cx="668020" cy="83185"/>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4B5050"/>
            </a:solidFill>
            <a:prstDash val="solid"/>
            <a:miter/>
          </a:ln>
        </p:spPr>
        <p:txBody>
          <a:bodyPr rtlCol="0" anchor="ctr"/>
          <a:lstStyle/>
          <a:p>
            <a:pPr>
              <a:lnSpc>
                <a:spcPct val="120000"/>
              </a:lnSpc>
            </a:pPr>
            <a:endParaRPr lang="zh-CN" altLang="en-US"/>
          </a:p>
        </p:txBody>
      </p:sp>
      <p:sp>
        <p:nvSpPr>
          <p:cNvPr id="42" name="任意形状 15"/>
          <p:cNvSpPr/>
          <p:nvPr>
            <p:custDataLst>
              <p:tags r:id="rId33"/>
            </p:custDataLst>
          </p:nvPr>
        </p:nvSpPr>
        <p:spPr>
          <a:xfrm flipH="1">
            <a:off x="4828540" y="335153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48" name="任意形状 16"/>
          <p:cNvSpPr/>
          <p:nvPr>
            <p:custDataLst>
              <p:tags r:id="rId34"/>
            </p:custDataLst>
          </p:nvPr>
        </p:nvSpPr>
        <p:spPr>
          <a:xfrm flipH="1">
            <a:off x="4868545" y="3390900"/>
            <a:ext cx="56515" cy="5651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
        <p:nvSpPr>
          <p:cNvPr id="49" name="任意形状 19"/>
          <p:cNvSpPr/>
          <p:nvPr>
            <p:custDataLst>
              <p:tags r:id="rId35"/>
            </p:custDataLst>
          </p:nvPr>
        </p:nvSpPr>
        <p:spPr>
          <a:xfrm>
            <a:off x="203200" y="438848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4B5050"/>
          </a:solidFill>
          <a:ln w="8068" cap="flat">
            <a:noFill/>
            <a:prstDash val="solid"/>
            <a:miter/>
          </a:ln>
        </p:spPr>
        <p:txBody>
          <a:bodyPr rtlCol="0" anchor="ctr"/>
          <a:lstStyle/>
          <a:p>
            <a:pPr>
              <a:lnSpc>
                <a:spcPct val="120000"/>
              </a:lnSpc>
            </a:pPr>
            <a:endParaRPr lang="zh-CN" altLang="en-US"/>
          </a:p>
        </p:txBody>
      </p:sp>
      <p:sp>
        <p:nvSpPr>
          <p:cNvPr id="50" name="文本框 49"/>
          <p:cNvSpPr txBox="1"/>
          <p:nvPr>
            <p:custDataLst>
              <p:tags r:id="rId36"/>
            </p:custDataLst>
          </p:nvPr>
        </p:nvSpPr>
        <p:spPr>
          <a:xfrm>
            <a:off x="389890" y="4431665"/>
            <a:ext cx="3515995" cy="625475"/>
          </a:xfrm>
          <a:prstGeom prst="rect">
            <a:avLst/>
          </a:prstGeom>
          <a:noFill/>
        </p:spPr>
        <p:txBody>
          <a:bodyPr wrap="square" rtlCol="0" anchor="ctr" anchorCtr="0">
            <a:normAutofit/>
          </a:bodyPr>
          <a:lstStyle/>
          <a:p>
            <a:pPr marL="0" lvl="0" indent="0" algn="l">
              <a:lnSpc>
                <a:spcPct val="120000"/>
              </a:lnSpc>
              <a:spcBef>
                <a:spcPts val="0"/>
              </a:spcBef>
              <a:spcAft>
                <a:spcPts val="0"/>
              </a:spcAft>
              <a:buSzPct val="100000"/>
            </a:pPr>
            <a:r>
              <a:rPr lang="zh-CN" altLang="en-US" sz="1400" spc="150">
                <a:solidFill>
                  <a:sysClr val="window" lastClr="FFFFFF"/>
                </a:solidFill>
                <a:latin typeface="Arial" panose="020B0604020202020204" pitchFamily="34" charset="0"/>
                <a:ea typeface="微软雅黑" panose="020B0503020204020204" pitchFamily="34" charset="-122"/>
              </a:rPr>
              <a:t>（8）在底层平面图上还应该画出剖面图的剖切符号及编号。</a:t>
            </a:r>
          </a:p>
        </p:txBody>
      </p:sp>
      <p:sp>
        <p:nvSpPr>
          <p:cNvPr id="51" name="任意形状 11"/>
          <p:cNvSpPr/>
          <p:nvPr>
            <p:custDataLst>
              <p:tags r:id="rId37"/>
            </p:custDataLst>
          </p:nvPr>
        </p:nvSpPr>
        <p:spPr>
          <a:xfrm flipH="1">
            <a:off x="4055110" y="447230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52" name="任意形状 12"/>
          <p:cNvSpPr/>
          <p:nvPr>
            <p:custDataLst>
              <p:tags r:id="rId38"/>
            </p:custDataLst>
          </p:nvPr>
        </p:nvSpPr>
        <p:spPr>
          <a:xfrm flipH="1">
            <a:off x="5021580" y="441706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4B5050"/>
            </a:solidFill>
            <a:prstDash val="solid"/>
            <a:miter/>
          </a:ln>
        </p:spPr>
        <p:txBody>
          <a:bodyPr rtlCol="0" anchor="ctr"/>
          <a:lstStyle/>
          <a:p>
            <a:pPr>
              <a:lnSpc>
                <a:spcPct val="120000"/>
              </a:lnSpc>
            </a:pPr>
            <a:endParaRPr lang="zh-CN" altLang="en-US"/>
          </a:p>
        </p:txBody>
      </p:sp>
      <p:sp>
        <p:nvSpPr>
          <p:cNvPr id="56" name="任意形状 13"/>
          <p:cNvSpPr/>
          <p:nvPr>
            <p:custDataLst>
              <p:tags r:id="rId39"/>
            </p:custDataLst>
          </p:nvPr>
        </p:nvSpPr>
        <p:spPr>
          <a:xfrm flipH="1">
            <a:off x="5060950" y="445706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4B5050"/>
          </a:solidFill>
          <a:ln w="9525" cap="flat">
            <a:noFill/>
            <a:prstDash val="solid"/>
            <a:miter/>
          </a:ln>
        </p:spPr>
        <p:txBody>
          <a:bodyPr rtlCol="0" anchor="ctr"/>
          <a:lstStyle/>
          <a:p>
            <a:pPr>
              <a:lnSpc>
                <a:spcPct val="120000"/>
              </a:lnSpc>
            </a:pPr>
            <a:endParaRPr lang="zh-CN" altLang="en-US"/>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9170" y="282575"/>
            <a:ext cx="10323830" cy="521970"/>
          </a:xfrm>
        </p:spPr>
        <p:txBody>
          <a:bodyPr/>
          <a:lstStyle/>
          <a:p>
            <a:r>
              <a:rPr lang="zh-CN" altLang="en-US"/>
              <a:t>四、建筑平面图的图例符号</a:t>
            </a:r>
          </a:p>
        </p:txBody>
      </p:sp>
      <p:pic>
        <p:nvPicPr>
          <p:cNvPr id="6" name="图片 5"/>
          <p:cNvPicPr>
            <a:picLocks noChangeAspect="1"/>
          </p:cNvPicPr>
          <p:nvPr/>
        </p:nvPicPr>
        <p:blipFill>
          <a:blip r:embed="rId2"/>
          <a:stretch>
            <a:fillRect/>
          </a:stretch>
        </p:blipFill>
        <p:spPr>
          <a:xfrm>
            <a:off x="1724025" y="1102360"/>
            <a:ext cx="8743950" cy="52768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单元一    房屋建筑施工图识读</a:t>
            </a:r>
          </a:p>
        </p:txBody>
      </p:sp>
      <p:sp>
        <p:nvSpPr>
          <p:cNvPr id="3" name="文本占位符 2"/>
          <p:cNvSpPr>
            <a:spLocks noGrp="1"/>
          </p:cNvSpPr>
          <p:nvPr>
            <p:ph type="body" idx="1"/>
          </p:nvPr>
        </p:nvSpPr>
        <p:spPr>
          <a:xfrm>
            <a:off x="669925" y="3076575"/>
            <a:ext cx="7133590" cy="829945"/>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通过本单元学习，能够了解建筑施工图的形成过程，理解建筑施工图的图示内容，掌握建筑施工图的识读步骤及识读要点，具备正确识读建筑施工图纸的技能。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68170" y="282575"/>
            <a:ext cx="10323830" cy="521970"/>
          </a:xfrm>
        </p:spPr>
        <p:txBody>
          <a:bodyPr/>
          <a:lstStyle/>
          <a:p>
            <a:r>
              <a:rPr lang="zh-CN" altLang="en-US"/>
              <a:t>四、建筑平面图的图例符号</a:t>
            </a:r>
          </a:p>
        </p:txBody>
      </p:sp>
      <p:pic>
        <p:nvPicPr>
          <p:cNvPr id="2" name="图片 1"/>
          <p:cNvPicPr>
            <a:picLocks noChangeAspect="1"/>
          </p:cNvPicPr>
          <p:nvPr/>
        </p:nvPicPr>
        <p:blipFill>
          <a:blip r:embed="rId2"/>
          <a:stretch>
            <a:fillRect/>
          </a:stretch>
        </p:blipFill>
        <p:spPr>
          <a:xfrm>
            <a:off x="1747520" y="9525"/>
            <a:ext cx="8696325" cy="68389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752600" y="804545"/>
            <a:ext cx="8686800" cy="52482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724025" y="1314450"/>
            <a:ext cx="8743950" cy="42291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328545" y="238125"/>
            <a:ext cx="7534275" cy="63817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33625" y="118745"/>
            <a:ext cx="7524750" cy="66198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333625" y="29210"/>
            <a:ext cx="7407628" cy="4032000"/>
          </a:xfrm>
          <a:prstGeom prst="rect">
            <a:avLst/>
          </a:prstGeom>
        </p:spPr>
      </p:pic>
      <p:pic>
        <p:nvPicPr>
          <p:cNvPr id="4" name="图片 3"/>
          <p:cNvPicPr>
            <a:picLocks noChangeAspect="1"/>
          </p:cNvPicPr>
          <p:nvPr/>
        </p:nvPicPr>
        <p:blipFill>
          <a:blip r:embed="rId3"/>
          <a:stretch>
            <a:fillRect/>
          </a:stretch>
        </p:blipFill>
        <p:spPr>
          <a:xfrm>
            <a:off x="2332990" y="4061460"/>
            <a:ext cx="7408545" cy="27362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62416" y="3273059"/>
            <a:ext cx="7716520" cy="272382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理解建筑立面图的图示内容，掌握建筑立面图的识读要点。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能根据建筑立面图确定建筑立面上门窗、窗台、阳台、雨篷等构件的构造做法。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能根据建筑立面图确定建筑立面装修做法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认真仔细，结合建筑工程规范标准，深入识读建筑立面图，追求精湛技术</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，为</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进一步识读装修施工图打好基础。</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9387"/>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6</a:t>
            </a:r>
          </a:p>
        </p:txBody>
      </p:sp>
      <p:sp>
        <p:nvSpPr>
          <p:cNvPr id="8" name="文本框 7"/>
          <p:cNvSpPr txBox="1"/>
          <p:nvPr>
            <p:custDataLst>
              <p:tags r:id="rId8"/>
            </p:custDataLst>
          </p:nvPr>
        </p:nvSpPr>
        <p:spPr>
          <a:xfrm>
            <a:off x="3503930" y="2564172"/>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6554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建筑立面图的表达内容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ṥliḓê"/>
          <p:cNvGrpSpPr/>
          <p:nvPr/>
        </p:nvGrpSpPr>
        <p:grpSpPr>
          <a:xfrm>
            <a:off x="780881" y="1985923"/>
            <a:ext cx="3835402" cy="383239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85000"/>
                </a:schemeClr>
              </a:solidFill>
              <a:ln>
                <a:noFill/>
              </a:ln>
            </p:spPr>
            <p:txBody>
              <a:bodyPr vert="horz" wrap="square" lIns="91440" tIns="45720" rIns="91440" bIns="45720" numCol="1" anchor="t" anchorCtr="0" compatLnSpc="1">
                <a:normAutofit/>
              </a:bodyPr>
              <a:lstStyle/>
              <a:p>
                <a:endParaRPr lang="id-ID"/>
              </a:p>
            </p:txBody>
          </p:sp>
        </p:grpSp>
        <p:sp>
          <p:nvSpPr>
            <p:cNvPr id="28" name="îṧḻide"/>
            <p:cNvSpPr/>
            <p:nvPr/>
          </p:nvSpPr>
          <p:spPr bwMode="auto">
            <a:xfrm>
              <a:off x="2437652" y="2290116"/>
              <a:ext cx="585696" cy="597364"/>
            </a:xfrm>
            <a:custGeom>
              <a:avLst/>
              <a:gdLst>
                <a:gd name="connsiteX0" fmla="*/ 54222 w 585452"/>
                <a:gd name="connsiteY0" fmla="*/ 339785 h 597115"/>
                <a:gd name="connsiteX1" fmla="*/ 231863 w 585452"/>
                <a:gd name="connsiteY1" fmla="*/ 478484 h 597115"/>
                <a:gd name="connsiteX2" fmla="*/ 236511 w 585452"/>
                <a:gd name="connsiteY2" fmla="*/ 476421 h 597115"/>
                <a:gd name="connsiteX3" fmla="*/ 230314 w 585452"/>
                <a:gd name="connsiteY3" fmla="*/ 474359 h 597115"/>
                <a:gd name="connsiteX4" fmla="*/ 182289 w 585452"/>
                <a:gd name="connsiteY4" fmla="*/ 420736 h 597115"/>
                <a:gd name="connsiteX5" fmla="*/ 54222 w 585452"/>
                <a:gd name="connsiteY5" fmla="*/ 339785 h 597115"/>
                <a:gd name="connsiteX6" fmla="*/ 47508 w 585452"/>
                <a:gd name="connsiteY6" fmla="*/ 201087 h 597115"/>
                <a:gd name="connsiteX7" fmla="*/ 39246 w 585452"/>
                <a:gd name="connsiteY7" fmla="*/ 259866 h 597115"/>
                <a:gd name="connsiteX8" fmla="*/ 39246 w 585452"/>
                <a:gd name="connsiteY8" fmla="*/ 260897 h 597115"/>
                <a:gd name="connsiteX9" fmla="*/ 161116 w 585452"/>
                <a:gd name="connsiteY9" fmla="*/ 384643 h 597115"/>
                <a:gd name="connsiteX10" fmla="*/ 131681 w 585452"/>
                <a:gd name="connsiteY10" fmla="*/ 276881 h 597115"/>
                <a:gd name="connsiteX11" fmla="*/ 47508 w 585452"/>
                <a:gd name="connsiteY11" fmla="*/ 201087 h 597115"/>
                <a:gd name="connsiteX12" fmla="*/ 116189 w 585452"/>
                <a:gd name="connsiteY12" fmla="*/ 92809 h 597115"/>
                <a:gd name="connsiteX13" fmla="*/ 58869 w 585452"/>
                <a:gd name="connsiteY13" fmla="*/ 169635 h 597115"/>
                <a:gd name="connsiteX14" fmla="*/ 131165 w 585452"/>
                <a:gd name="connsiteY14" fmla="*/ 246460 h 597115"/>
                <a:gd name="connsiteX15" fmla="*/ 149755 w 585452"/>
                <a:gd name="connsiteY15" fmla="*/ 149526 h 597115"/>
                <a:gd name="connsiteX16" fmla="*/ 116189 w 585452"/>
                <a:gd name="connsiteY16" fmla="*/ 92809 h 597115"/>
                <a:gd name="connsiteX17" fmla="*/ 221535 w 585452"/>
                <a:gd name="connsiteY17" fmla="*/ 42795 h 597115"/>
                <a:gd name="connsiteX18" fmla="*/ 141493 w 585452"/>
                <a:gd name="connsiteY18" fmla="*/ 74247 h 597115"/>
                <a:gd name="connsiteX19" fmla="*/ 163182 w 585452"/>
                <a:gd name="connsiteY19" fmla="*/ 119621 h 597115"/>
                <a:gd name="connsiteX20" fmla="*/ 221535 w 585452"/>
                <a:gd name="connsiteY20" fmla="*/ 42795 h 597115"/>
                <a:gd name="connsiteX21" fmla="*/ 496052 w 585452"/>
                <a:gd name="connsiteY21" fmla="*/ 42574 h 597115"/>
                <a:gd name="connsiteX22" fmla="*/ 574240 w 585452"/>
                <a:gd name="connsiteY22" fmla="*/ 399614 h 597115"/>
                <a:gd name="connsiteX23" fmla="*/ 343397 w 585452"/>
                <a:gd name="connsiteY23" fmla="*/ 479027 h 597115"/>
                <a:gd name="connsiteX24" fmla="*/ 374382 w 585452"/>
                <a:gd name="connsiteY24" fmla="*/ 417147 h 597115"/>
                <a:gd name="connsiteX25" fmla="*/ 444100 w 585452"/>
                <a:gd name="connsiteY25" fmla="*/ 402708 h 597115"/>
                <a:gd name="connsiteX26" fmla="*/ 467856 w 585452"/>
                <a:gd name="connsiteY26" fmla="*/ 393426 h 597115"/>
                <a:gd name="connsiteX27" fmla="*/ 487480 w 585452"/>
                <a:gd name="connsiteY27" fmla="*/ 382597 h 597115"/>
                <a:gd name="connsiteX28" fmla="*/ 494194 w 585452"/>
                <a:gd name="connsiteY28" fmla="*/ 376925 h 597115"/>
                <a:gd name="connsiteX29" fmla="*/ 498842 w 585452"/>
                <a:gd name="connsiteY29" fmla="*/ 372284 h 597115"/>
                <a:gd name="connsiteX30" fmla="*/ 502457 w 585452"/>
                <a:gd name="connsiteY30" fmla="*/ 367127 h 597115"/>
                <a:gd name="connsiteX31" fmla="*/ 498325 w 585452"/>
                <a:gd name="connsiteY31" fmla="*/ 371768 h 597115"/>
                <a:gd name="connsiteX32" fmla="*/ 493161 w 585452"/>
                <a:gd name="connsiteY32" fmla="*/ 375894 h 597115"/>
                <a:gd name="connsiteX33" fmla="*/ 485931 w 585452"/>
                <a:gd name="connsiteY33" fmla="*/ 380535 h 597115"/>
                <a:gd name="connsiteX34" fmla="*/ 465790 w 585452"/>
                <a:gd name="connsiteY34" fmla="*/ 388785 h 597115"/>
                <a:gd name="connsiteX35" fmla="*/ 442035 w 585452"/>
                <a:gd name="connsiteY35" fmla="*/ 394973 h 597115"/>
                <a:gd name="connsiteX36" fmla="*/ 395556 w 585452"/>
                <a:gd name="connsiteY36" fmla="*/ 401677 h 597115"/>
                <a:gd name="connsiteX37" fmla="*/ 381612 w 585452"/>
                <a:gd name="connsiteY37" fmla="*/ 402193 h 597115"/>
                <a:gd name="connsiteX38" fmla="*/ 407950 w 585452"/>
                <a:gd name="connsiteY38" fmla="*/ 344954 h 597115"/>
                <a:gd name="connsiteX39" fmla="*/ 465274 w 585452"/>
                <a:gd name="connsiteY39" fmla="*/ 331031 h 597115"/>
                <a:gd name="connsiteX40" fmla="*/ 485931 w 585452"/>
                <a:gd name="connsiteY40" fmla="*/ 322780 h 597115"/>
                <a:gd name="connsiteX41" fmla="*/ 502973 w 585452"/>
                <a:gd name="connsiteY41" fmla="*/ 312982 h 597115"/>
                <a:gd name="connsiteX42" fmla="*/ 509170 w 585452"/>
                <a:gd name="connsiteY42" fmla="*/ 308341 h 597115"/>
                <a:gd name="connsiteX43" fmla="*/ 513302 w 585452"/>
                <a:gd name="connsiteY43" fmla="*/ 303700 h 597115"/>
                <a:gd name="connsiteX44" fmla="*/ 515884 w 585452"/>
                <a:gd name="connsiteY44" fmla="*/ 299575 h 597115"/>
                <a:gd name="connsiteX45" fmla="*/ 512785 w 585452"/>
                <a:gd name="connsiteY45" fmla="*/ 303700 h 597115"/>
                <a:gd name="connsiteX46" fmla="*/ 508137 w 585452"/>
                <a:gd name="connsiteY46" fmla="*/ 307310 h 597115"/>
                <a:gd name="connsiteX47" fmla="*/ 501940 w 585452"/>
                <a:gd name="connsiteY47" fmla="*/ 311435 h 597115"/>
                <a:gd name="connsiteX48" fmla="*/ 484382 w 585452"/>
                <a:gd name="connsiteY48" fmla="*/ 318655 h 597115"/>
                <a:gd name="connsiteX49" fmla="*/ 463208 w 585452"/>
                <a:gd name="connsiteY49" fmla="*/ 323811 h 597115"/>
                <a:gd name="connsiteX50" fmla="*/ 422927 w 585452"/>
                <a:gd name="connsiteY50" fmla="*/ 329484 h 597115"/>
                <a:gd name="connsiteX51" fmla="*/ 413631 w 585452"/>
                <a:gd name="connsiteY51" fmla="*/ 329999 h 597115"/>
                <a:gd name="connsiteX52" fmla="*/ 436870 w 585452"/>
                <a:gd name="connsiteY52" fmla="*/ 271729 h 597115"/>
                <a:gd name="connsiteX53" fmla="*/ 436870 w 585452"/>
                <a:gd name="connsiteY53" fmla="*/ 272760 h 597115"/>
                <a:gd name="connsiteX54" fmla="*/ 482832 w 585452"/>
                <a:gd name="connsiteY54" fmla="*/ 261931 h 597115"/>
                <a:gd name="connsiteX55" fmla="*/ 499358 w 585452"/>
                <a:gd name="connsiteY55" fmla="*/ 255743 h 597115"/>
                <a:gd name="connsiteX56" fmla="*/ 512269 w 585452"/>
                <a:gd name="connsiteY56" fmla="*/ 248008 h 597115"/>
                <a:gd name="connsiteX57" fmla="*/ 517433 w 585452"/>
                <a:gd name="connsiteY57" fmla="*/ 244398 h 597115"/>
                <a:gd name="connsiteX58" fmla="*/ 520532 w 585452"/>
                <a:gd name="connsiteY58" fmla="*/ 240789 h 597115"/>
                <a:gd name="connsiteX59" fmla="*/ 522597 w 585452"/>
                <a:gd name="connsiteY59" fmla="*/ 237695 h 597115"/>
                <a:gd name="connsiteX60" fmla="*/ 520015 w 585452"/>
                <a:gd name="connsiteY60" fmla="*/ 240789 h 597115"/>
                <a:gd name="connsiteX61" fmla="*/ 516400 w 585452"/>
                <a:gd name="connsiteY61" fmla="*/ 243367 h 597115"/>
                <a:gd name="connsiteX62" fmla="*/ 511752 w 585452"/>
                <a:gd name="connsiteY62" fmla="*/ 246461 h 597115"/>
                <a:gd name="connsiteX63" fmla="*/ 497809 w 585452"/>
                <a:gd name="connsiteY63" fmla="*/ 252133 h 597115"/>
                <a:gd name="connsiteX64" fmla="*/ 481800 w 585452"/>
                <a:gd name="connsiteY64" fmla="*/ 256259 h 597115"/>
                <a:gd name="connsiteX65" fmla="*/ 450297 w 585452"/>
                <a:gd name="connsiteY65" fmla="*/ 260900 h 597115"/>
                <a:gd name="connsiteX66" fmla="*/ 441002 w 585452"/>
                <a:gd name="connsiteY66" fmla="*/ 261415 h 597115"/>
                <a:gd name="connsiteX67" fmla="*/ 446682 w 585452"/>
                <a:gd name="connsiteY67" fmla="*/ 239242 h 597115"/>
                <a:gd name="connsiteX68" fmla="*/ 436354 w 585452"/>
                <a:gd name="connsiteY68" fmla="*/ 262962 h 597115"/>
                <a:gd name="connsiteX69" fmla="*/ 435837 w 585452"/>
                <a:gd name="connsiteY69" fmla="*/ 262962 h 597115"/>
                <a:gd name="connsiteX70" fmla="*/ 427058 w 585452"/>
                <a:gd name="connsiteY70" fmla="*/ 256774 h 597115"/>
                <a:gd name="connsiteX71" fmla="*/ 405368 w 585452"/>
                <a:gd name="connsiteY71" fmla="*/ 237695 h 597115"/>
                <a:gd name="connsiteX72" fmla="*/ 395040 w 585452"/>
                <a:gd name="connsiteY72" fmla="*/ 226866 h 597115"/>
                <a:gd name="connsiteX73" fmla="*/ 387293 w 585452"/>
                <a:gd name="connsiteY73" fmla="*/ 216037 h 597115"/>
                <a:gd name="connsiteX74" fmla="*/ 385227 w 585452"/>
                <a:gd name="connsiteY74" fmla="*/ 210880 h 597115"/>
                <a:gd name="connsiteX75" fmla="*/ 384195 w 585452"/>
                <a:gd name="connsiteY75" fmla="*/ 207270 h 597115"/>
                <a:gd name="connsiteX76" fmla="*/ 383678 w 585452"/>
                <a:gd name="connsiteY76" fmla="*/ 203661 h 597115"/>
                <a:gd name="connsiteX77" fmla="*/ 383678 w 585452"/>
                <a:gd name="connsiteY77" fmla="*/ 207270 h 597115"/>
                <a:gd name="connsiteX78" fmla="*/ 384195 w 585452"/>
                <a:gd name="connsiteY78" fmla="*/ 211396 h 597115"/>
                <a:gd name="connsiteX79" fmla="*/ 386260 w 585452"/>
                <a:gd name="connsiteY79" fmla="*/ 216552 h 597115"/>
                <a:gd name="connsiteX80" fmla="*/ 392457 w 585452"/>
                <a:gd name="connsiteY80" fmla="*/ 228413 h 597115"/>
                <a:gd name="connsiteX81" fmla="*/ 401753 w 585452"/>
                <a:gd name="connsiteY81" fmla="*/ 241304 h 597115"/>
                <a:gd name="connsiteX82" fmla="*/ 431190 w 585452"/>
                <a:gd name="connsiteY82" fmla="*/ 272244 h 597115"/>
                <a:gd name="connsiteX83" fmla="*/ 432222 w 585452"/>
                <a:gd name="connsiteY83" fmla="*/ 270697 h 597115"/>
                <a:gd name="connsiteX84" fmla="*/ 400720 w 585452"/>
                <a:gd name="connsiteY84" fmla="*/ 336187 h 597115"/>
                <a:gd name="connsiteX85" fmla="*/ 389875 w 585452"/>
                <a:gd name="connsiteY85" fmla="*/ 327937 h 597115"/>
                <a:gd name="connsiteX86" fmla="*/ 362505 w 585452"/>
                <a:gd name="connsiteY86" fmla="*/ 304732 h 597115"/>
                <a:gd name="connsiteX87" fmla="*/ 349594 w 585452"/>
                <a:gd name="connsiteY87" fmla="*/ 290808 h 597115"/>
                <a:gd name="connsiteX88" fmla="*/ 340298 w 585452"/>
                <a:gd name="connsiteY88" fmla="*/ 276885 h 597115"/>
                <a:gd name="connsiteX89" fmla="*/ 337200 w 585452"/>
                <a:gd name="connsiteY89" fmla="*/ 271213 h 597115"/>
                <a:gd name="connsiteX90" fmla="*/ 336167 w 585452"/>
                <a:gd name="connsiteY90" fmla="*/ 266056 h 597115"/>
                <a:gd name="connsiteX91" fmla="*/ 335134 w 585452"/>
                <a:gd name="connsiteY91" fmla="*/ 261415 h 597115"/>
                <a:gd name="connsiteX92" fmla="*/ 335650 w 585452"/>
                <a:gd name="connsiteY92" fmla="*/ 266056 h 597115"/>
                <a:gd name="connsiteX93" fmla="*/ 336167 w 585452"/>
                <a:gd name="connsiteY93" fmla="*/ 271213 h 597115"/>
                <a:gd name="connsiteX94" fmla="*/ 338232 w 585452"/>
                <a:gd name="connsiteY94" fmla="*/ 277917 h 597115"/>
                <a:gd name="connsiteX95" fmla="*/ 346495 w 585452"/>
                <a:gd name="connsiteY95" fmla="*/ 292871 h 597115"/>
                <a:gd name="connsiteX96" fmla="*/ 357857 w 585452"/>
                <a:gd name="connsiteY96" fmla="*/ 308857 h 597115"/>
                <a:gd name="connsiteX97" fmla="*/ 395040 w 585452"/>
                <a:gd name="connsiteY97" fmla="*/ 347532 h 597115"/>
                <a:gd name="connsiteX98" fmla="*/ 365603 w 585452"/>
                <a:gd name="connsiteY98" fmla="*/ 402708 h 597115"/>
                <a:gd name="connsiteX99" fmla="*/ 350627 w 585452"/>
                <a:gd name="connsiteY99" fmla="*/ 391364 h 597115"/>
                <a:gd name="connsiteX100" fmla="*/ 314993 w 585452"/>
                <a:gd name="connsiteY100" fmla="*/ 360939 h 597115"/>
                <a:gd name="connsiteX101" fmla="*/ 298467 w 585452"/>
                <a:gd name="connsiteY101" fmla="*/ 342375 h 597115"/>
                <a:gd name="connsiteX102" fmla="*/ 286073 w 585452"/>
                <a:gd name="connsiteY102" fmla="*/ 324843 h 597115"/>
                <a:gd name="connsiteX103" fmla="*/ 282458 w 585452"/>
                <a:gd name="connsiteY103" fmla="*/ 317108 h 597115"/>
                <a:gd name="connsiteX104" fmla="*/ 280392 w 585452"/>
                <a:gd name="connsiteY104" fmla="*/ 310404 h 597115"/>
                <a:gd name="connsiteX105" fmla="*/ 279360 w 585452"/>
                <a:gd name="connsiteY105" fmla="*/ 304732 h 597115"/>
                <a:gd name="connsiteX106" fmla="*/ 279360 w 585452"/>
                <a:gd name="connsiteY106" fmla="*/ 310404 h 597115"/>
                <a:gd name="connsiteX107" fmla="*/ 280909 w 585452"/>
                <a:gd name="connsiteY107" fmla="*/ 317108 h 597115"/>
                <a:gd name="connsiteX108" fmla="*/ 283491 w 585452"/>
                <a:gd name="connsiteY108" fmla="*/ 325874 h 597115"/>
                <a:gd name="connsiteX109" fmla="*/ 293820 w 585452"/>
                <a:gd name="connsiteY109" fmla="*/ 345469 h 597115"/>
                <a:gd name="connsiteX110" fmla="*/ 309312 w 585452"/>
                <a:gd name="connsiteY110" fmla="*/ 366096 h 597115"/>
                <a:gd name="connsiteX111" fmla="*/ 357340 w 585452"/>
                <a:gd name="connsiteY111" fmla="*/ 416631 h 597115"/>
                <a:gd name="connsiteX112" fmla="*/ 251472 w 585452"/>
                <a:gd name="connsiteY112" fmla="*/ 597115 h 597115"/>
                <a:gd name="connsiteX113" fmla="*/ 194665 w 585452"/>
                <a:gd name="connsiteY113" fmla="*/ 585770 h 597115"/>
                <a:gd name="connsiteX114" fmla="*/ 306730 w 585452"/>
                <a:gd name="connsiteY114" fmla="*/ 460979 h 597115"/>
                <a:gd name="connsiteX115" fmla="*/ 242693 w 585452"/>
                <a:gd name="connsiteY115" fmla="*/ 256774 h 597115"/>
                <a:gd name="connsiteX116" fmla="*/ 491612 w 585452"/>
                <a:gd name="connsiteY116" fmla="*/ 43804 h 597115"/>
                <a:gd name="connsiteX117" fmla="*/ 496052 w 585452"/>
                <a:gd name="connsiteY117" fmla="*/ 42574 h 597115"/>
                <a:gd name="connsiteX118" fmla="*/ 260265 w 585452"/>
                <a:gd name="connsiteY118" fmla="*/ 0 h 597115"/>
                <a:gd name="connsiteX119" fmla="*/ 428611 w 585452"/>
                <a:gd name="connsiteY119" fmla="*/ 62389 h 597115"/>
                <a:gd name="connsiteX120" fmla="*/ 405890 w 585452"/>
                <a:gd name="connsiteY120" fmla="*/ 75279 h 597115"/>
                <a:gd name="connsiteX121" fmla="*/ 364578 w 585452"/>
                <a:gd name="connsiteY121" fmla="*/ 99512 h 597115"/>
                <a:gd name="connsiteX122" fmla="*/ 374906 w 585452"/>
                <a:gd name="connsiteY122" fmla="*/ 71154 h 597115"/>
                <a:gd name="connsiteX123" fmla="*/ 299512 w 585452"/>
                <a:gd name="connsiteY123" fmla="*/ 42795 h 597115"/>
                <a:gd name="connsiteX124" fmla="*/ 351151 w 585452"/>
                <a:gd name="connsiteY124" fmla="*/ 108278 h 597115"/>
                <a:gd name="connsiteX125" fmla="*/ 326364 w 585452"/>
                <a:gd name="connsiteY125" fmla="*/ 124777 h 597115"/>
                <a:gd name="connsiteX126" fmla="*/ 260265 w 585452"/>
                <a:gd name="connsiteY126" fmla="*/ 48983 h 597115"/>
                <a:gd name="connsiteX127" fmla="*/ 185387 w 585452"/>
                <a:gd name="connsiteY127" fmla="*/ 141792 h 597115"/>
                <a:gd name="connsiteX128" fmla="*/ 257683 w 585452"/>
                <a:gd name="connsiteY128" fmla="*/ 166026 h 597115"/>
                <a:gd name="connsiteX129" fmla="*/ 276790 w 585452"/>
                <a:gd name="connsiteY129" fmla="*/ 164479 h 597115"/>
                <a:gd name="connsiteX130" fmla="*/ 248904 w 585452"/>
                <a:gd name="connsiteY130" fmla="*/ 194900 h 597115"/>
                <a:gd name="connsiteX131" fmla="*/ 174026 w 585452"/>
                <a:gd name="connsiteY131" fmla="*/ 169635 h 597115"/>
                <a:gd name="connsiteX132" fmla="*/ 160083 w 585452"/>
                <a:gd name="connsiteY132" fmla="*/ 254710 h 597115"/>
                <a:gd name="connsiteX133" fmla="*/ 160600 w 585452"/>
                <a:gd name="connsiteY133" fmla="*/ 261929 h 597115"/>
                <a:gd name="connsiteX134" fmla="*/ 207593 w 585452"/>
                <a:gd name="connsiteY134" fmla="*/ 277397 h 597115"/>
                <a:gd name="connsiteX135" fmla="*/ 203461 w 585452"/>
                <a:gd name="connsiteY135" fmla="*/ 303177 h 597115"/>
                <a:gd name="connsiteX136" fmla="*/ 162665 w 585452"/>
                <a:gd name="connsiteY136" fmla="*/ 291318 h 597115"/>
                <a:gd name="connsiteX137" fmla="*/ 201912 w 585452"/>
                <a:gd name="connsiteY137" fmla="*/ 398049 h 597115"/>
                <a:gd name="connsiteX138" fmla="*/ 218437 w 585452"/>
                <a:gd name="connsiteY138" fmla="*/ 401143 h 597115"/>
                <a:gd name="connsiteX139" fmla="*/ 233929 w 585452"/>
                <a:gd name="connsiteY139" fmla="*/ 430017 h 597115"/>
                <a:gd name="connsiteX140" fmla="*/ 226183 w 585452"/>
                <a:gd name="connsiteY140" fmla="*/ 429501 h 597115"/>
                <a:gd name="connsiteX141" fmla="*/ 248904 w 585452"/>
                <a:gd name="connsiteY141" fmla="*/ 451156 h 597115"/>
                <a:gd name="connsiteX142" fmla="*/ 260782 w 585452"/>
                <a:gd name="connsiteY142" fmla="*/ 465078 h 597115"/>
                <a:gd name="connsiteX143" fmla="*/ 221019 w 585452"/>
                <a:gd name="connsiteY143" fmla="*/ 516123 h 597115"/>
                <a:gd name="connsiteX144" fmla="*/ 0 w 585452"/>
                <a:gd name="connsiteY144" fmla="*/ 259866 h 597115"/>
                <a:gd name="connsiteX145" fmla="*/ 2582 w 585452"/>
                <a:gd name="connsiteY145" fmla="*/ 225320 h 597115"/>
                <a:gd name="connsiteX146" fmla="*/ 23238 w 585452"/>
                <a:gd name="connsiteY146" fmla="*/ 153651 h 597115"/>
                <a:gd name="connsiteX147" fmla="*/ 40795 w 585452"/>
                <a:gd name="connsiteY147" fmla="*/ 121168 h 597115"/>
                <a:gd name="connsiteX148" fmla="*/ 48541 w 585452"/>
                <a:gd name="connsiteY148" fmla="*/ 109824 h 597115"/>
                <a:gd name="connsiteX149" fmla="*/ 108444 w 585452"/>
                <a:gd name="connsiteY149" fmla="*/ 49498 h 597115"/>
                <a:gd name="connsiteX150" fmla="*/ 108444 w 585452"/>
                <a:gd name="connsiteY150" fmla="*/ 46405 h 597115"/>
                <a:gd name="connsiteX151" fmla="*/ 112058 w 585452"/>
                <a:gd name="connsiteY151" fmla="*/ 46405 h 597115"/>
                <a:gd name="connsiteX152" fmla="*/ 260265 w 585452"/>
                <a:gd name="connsiteY152" fmla="*/ 0 h 5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išļïdé"/>
            <p:cNvSpPr/>
            <p:nvPr/>
          </p:nvSpPr>
          <p:spPr bwMode="auto">
            <a:xfrm>
              <a:off x="965200" y="3017295"/>
              <a:ext cx="3530600" cy="144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ts val="0"/>
                </a:spcBef>
                <a:spcAft>
                  <a:spcPts val="0"/>
                </a:spcAft>
              </a:pPr>
              <a:r>
                <a:rPr sz="1500" kern="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建筑立面图是指用正投影法对建筑各个外墙面进行投影所得到的正投影图，简称</a:t>
              </a:r>
              <a:r>
                <a:rPr sz="1500" b="1" kern="0" dirty="0">
                  <a:solidFill>
                    <a:srgbClr val="F87616"/>
                  </a:solidFill>
                  <a:uFillTx/>
                  <a:latin typeface="微软雅黑" panose="020B0503020204020204" pitchFamily="34" charset="-122"/>
                  <a:ea typeface="微软雅黑" panose="020B0503020204020204" pitchFamily="34" charset="-122"/>
                  <a:cs typeface="微软雅黑" panose="020B0503020204020204" pitchFamily="34" charset="-122"/>
                </a:rPr>
                <a:t>立面图</a:t>
              </a:r>
              <a:r>
                <a:rPr sz="1500" kern="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。它主要反映房屋各部位的高度、立面装修及构造做法，是作为明确门窗、阳台、雨篷、檐沟等的形状和位置以及建筑外装修的主要依据。</a:t>
              </a:r>
            </a:p>
          </p:txBody>
        </p:sp>
      </p:grpSp>
      <p:grpSp>
        <p:nvGrpSpPr>
          <p:cNvPr id="56" name="íşlídê"/>
          <p:cNvGrpSpPr/>
          <p:nvPr/>
        </p:nvGrpSpPr>
        <p:grpSpPr>
          <a:xfrm>
            <a:off x="5293098" y="1754838"/>
            <a:ext cx="878080" cy="880403"/>
            <a:chOff x="3852543" y="1668897"/>
            <a:chExt cx="823456" cy="825634"/>
          </a:xfrm>
        </p:grpSpPr>
        <p:sp>
          <p:nvSpPr>
            <p:cNvPr id="72" name="ïṧľíḓê"/>
            <p:cNvSpPr/>
            <p:nvPr/>
          </p:nvSpPr>
          <p:spPr bwMode="auto">
            <a:xfrm>
              <a:off x="3852543" y="1668897"/>
              <a:ext cx="823456" cy="825634"/>
            </a:xfrm>
            <a:prstGeom prst="ellipse">
              <a:avLst/>
            </a:prstGeom>
            <a:solidFill>
              <a:schemeClr val="accent2"/>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73" name="îṩ1îḍé"/>
            <p:cNvSpPr/>
            <p:nvPr/>
          </p:nvSpPr>
          <p:spPr bwMode="auto">
            <a:xfrm>
              <a:off x="4053488" y="1885606"/>
              <a:ext cx="421566" cy="392214"/>
            </a:xfrm>
            <a:custGeom>
              <a:avLst/>
              <a:gdLst>
                <a:gd name="connsiteX0" fmla="*/ 362096 w 576922"/>
                <a:gd name="connsiteY0" fmla="*/ 472751 h 536754"/>
                <a:gd name="connsiteX1" fmla="*/ 376350 w 576922"/>
                <a:gd name="connsiteY1" fmla="*/ 536754 h 536754"/>
                <a:gd name="connsiteX2" fmla="*/ 362096 w 576922"/>
                <a:gd name="connsiteY2" fmla="*/ 536754 h 536754"/>
                <a:gd name="connsiteX3" fmla="*/ 214826 w 576922"/>
                <a:gd name="connsiteY3" fmla="*/ 472751 h 536754"/>
                <a:gd name="connsiteX4" fmla="*/ 214826 w 576922"/>
                <a:gd name="connsiteY4" fmla="*/ 536754 h 536754"/>
                <a:gd name="connsiteX5" fmla="*/ 200572 w 576922"/>
                <a:gd name="connsiteY5" fmla="*/ 536754 h 536754"/>
                <a:gd name="connsiteX6" fmla="*/ 288461 w 576922"/>
                <a:gd name="connsiteY6" fmla="*/ 200761 h 536754"/>
                <a:gd name="connsiteX7" fmla="*/ 221958 w 576922"/>
                <a:gd name="connsiteY7" fmla="*/ 267171 h 536754"/>
                <a:gd name="connsiteX8" fmla="*/ 288461 w 576922"/>
                <a:gd name="connsiteY8" fmla="*/ 346317 h 536754"/>
                <a:gd name="connsiteX9" fmla="*/ 354963 w 576922"/>
                <a:gd name="connsiteY9" fmla="*/ 267171 h 536754"/>
                <a:gd name="connsiteX10" fmla="*/ 288461 w 576922"/>
                <a:gd name="connsiteY10" fmla="*/ 200761 h 536754"/>
                <a:gd name="connsiteX11" fmla="*/ 279958 w 576922"/>
                <a:gd name="connsiteY11" fmla="*/ 97355 h 536754"/>
                <a:gd name="connsiteX12" fmla="*/ 296963 w 576922"/>
                <a:gd name="connsiteY12" fmla="*/ 97355 h 536754"/>
                <a:gd name="connsiteX13" fmla="*/ 494649 w 576922"/>
                <a:gd name="connsiteY13" fmla="*/ 267626 h 536754"/>
                <a:gd name="connsiteX14" fmla="*/ 499204 w 576922"/>
                <a:gd name="connsiteY14" fmla="*/ 277481 h 536754"/>
                <a:gd name="connsiteX15" fmla="*/ 499204 w 576922"/>
                <a:gd name="connsiteY15" fmla="*/ 523715 h 536754"/>
                <a:gd name="connsiteX16" fmla="*/ 486147 w 576922"/>
                <a:gd name="connsiteY16" fmla="*/ 536754 h 536754"/>
                <a:gd name="connsiteX17" fmla="*/ 430272 w 576922"/>
                <a:gd name="connsiteY17" fmla="*/ 536754 h 536754"/>
                <a:gd name="connsiteX18" fmla="*/ 398084 w 576922"/>
                <a:gd name="connsiteY18" fmla="*/ 393017 h 536754"/>
                <a:gd name="connsiteX19" fmla="*/ 385634 w 576922"/>
                <a:gd name="connsiteY19" fmla="*/ 376035 h 536754"/>
                <a:gd name="connsiteX20" fmla="*/ 298482 w 576922"/>
                <a:gd name="connsiteY20" fmla="*/ 352231 h 536754"/>
                <a:gd name="connsiteX21" fmla="*/ 291953 w 576922"/>
                <a:gd name="connsiteY21" fmla="*/ 365270 h 536754"/>
                <a:gd name="connsiteX22" fmla="*/ 291801 w 576922"/>
                <a:gd name="connsiteY22" fmla="*/ 365270 h 536754"/>
                <a:gd name="connsiteX23" fmla="*/ 309565 w 576922"/>
                <a:gd name="connsiteY23" fmla="*/ 502943 h 536754"/>
                <a:gd name="connsiteX24" fmla="*/ 290131 w 576922"/>
                <a:gd name="connsiteY24" fmla="*/ 536754 h 536754"/>
                <a:gd name="connsiteX25" fmla="*/ 286791 w 576922"/>
                <a:gd name="connsiteY25" fmla="*/ 536754 h 536754"/>
                <a:gd name="connsiteX26" fmla="*/ 267356 w 576922"/>
                <a:gd name="connsiteY26" fmla="*/ 502943 h 536754"/>
                <a:gd name="connsiteX27" fmla="*/ 285120 w 576922"/>
                <a:gd name="connsiteY27" fmla="*/ 365270 h 536754"/>
                <a:gd name="connsiteX28" fmla="*/ 284969 w 576922"/>
                <a:gd name="connsiteY28" fmla="*/ 365270 h 536754"/>
                <a:gd name="connsiteX29" fmla="*/ 278440 w 576922"/>
                <a:gd name="connsiteY29" fmla="*/ 352231 h 536754"/>
                <a:gd name="connsiteX30" fmla="*/ 191288 w 576922"/>
                <a:gd name="connsiteY30" fmla="*/ 376035 h 536754"/>
                <a:gd name="connsiteX31" fmla="*/ 178838 w 576922"/>
                <a:gd name="connsiteY31" fmla="*/ 393017 h 536754"/>
                <a:gd name="connsiteX32" fmla="*/ 146649 w 576922"/>
                <a:gd name="connsiteY32" fmla="*/ 536754 h 536754"/>
                <a:gd name="connsiteX33" fmla="*/ 90775 w 576922"/>
                <a:gd name="connsiteY33" fmla="*/ 536754 h 536754"/>
                <a:gd name="connsiteX34" fmla="*/ 77717 w 576922"/>
                <a:gd name="connsiteY34" fmla="*/ 523715 h 536754"/>
                <a:gd name="connsiteX35" fmla="*/ 77717 w 576922"/>
                <a:gd name="connsiteY35" fmla="*/ 277481 h 536754"/>
                <a:gd name="connsiteX36" fmla="*/ 82272 w 576922"/>
                <a:gd name="connsiteY36" fmla="*/ 267626 h 536754"/>
                <a:gd name="connsiteX37" fmla="*/ 288461 w 576922"/>
                <a:gd name="connsiteY37" fmla="*/ 0 h 536754"/>
                <a:gd name="connsiteX38" fmla="*/ 305620 w 576922"/>
                <a:gd name="connsiteY38" fmla="*/ 6254 h 536754"/>
                <a:gd name="connsiteX39" fmla="*/ 567855 w 576922"/>
                <a:gd name="connsiteY39" fmla="*/ 231550 h 536754"/>
                <a:gd name="connsiteX40" fmla="*/ 570588 w 576922"/>
                <a:gd name="connsiteY40" fmla="*/ 268392 h 536754"/>
                <a:gd name="connsiteX41" fmla="*/ 550696 w 576922"/>
                <a:gd name="connsiteY41" fmla="*/ 277488 h 536754"/>
                <a:gd name="connsiteX42" fmla="*/ 533690 w 576922"/>
                <a:gd name="connsiteY42" fmla="*/ 271272 h 536754"/>
                <a:gd name="connsiteX43" fmla="*/ 288461 w 576922"/>
                <a:gd name="connsiteY43" fmla="*/ 60683 h 536754"/>
                <a:gd name="connsiteX44" fmla="*/ 43232 w 576922"/>
                <a:gd name="connsiteY44" fmla="*/ 271272 h 536754"/>
                <a:gd name="connsiteX45" fmla="*/ 6334 w 576922"/>
                <a:gd name="connsiteY45" fmla="*/ 268392 h 536754"/>
                <a:gd name="connsiteX46" fmla="*/ 9067 w 576922"/>
                <a:gd name="connsiteY46" fmla="*/ 231550 h 536754"/>
                <a:gd name="connsiteX47" fmla="*/ 271303 w 576922"/>
                <a:gd name="connsiteY47" fmla="*/ 6254 h 536754"/>
                <a:gd name="connsiteX48" fmla="*/ 288461 w 576922"/>
                <a:gd name="connsiteY48" fmla="*/ 0 h 5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0" name="íṩḻîḑe"/>
          <p:cNvSpPr/>
          <p:nvPr/>
        </p:nvSpPr>
        <p:spPr bwMode="auto">
          <a:xfrm>
            <a:off x="6191885" y="1732915"/>
            <a:ext cx="5235575"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500" b="1" kern="0" dirty="0">
                <a:solidFill>
                  <a:srgbClr val="F87616"/>
                </a:solidFill>
                <a:uFillTx/>
                <a:latin typeface="微软雅黑" panose="020B0503020204020204" pitchFamily="34" charset="-122"/>
                <a:ea typeface="微软雅黑" panose="020B0503020204020204" pitchFamily="34" charset="-122"/>
                <a:cs typeface="微软雅黑" panose="020B0503020204020204" pitchFamily="34" charset="-122"/>
              </a:rPr>
              <a:t>（1）用房屋的朝向命名：</a:t>
            </a:r>
            <a:r>
              <a:rPr sz="1500" kern="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建筑物的某个立面面向哪个方向，就称为那个方向的立面图，如建筑物的立面面向南面，该立面称为南立面图；面向北面，就称为北立面图等。</a:t>
            </a:r>
          </a:p>
        </p:txBody>
      </p:sp>
      <p:grpSp>
        <p:nvGrpSpPr>
          <p:cNvPr id="58" name="ïś1iḓê"/>
          <p:cNvGrpSpPr/>
          <p:nvPr/>
        </p:nvGrpSpPr>
        <p:grpSpPr>
          <a:xfrm>
            <a:off x="5293098" y="3233784"/>
            <a:ext cx="878080" cy="880403"/>
            <a:chOff x="3852543" y="1667810"/>
            <a:chExt cx="823456" cy="825634"/>
          </a:xfrm>
        </p:grpSpPr>
        <p:sp>
          <p:nvSpPr>
            <p:cNvPr id="68" name="îŝ1ïḑè"/>
            <p:cNvSpPr/>
            <p:nvPr/>
          </p:nvSpPr>
          <p:spPr bwMode="auto">
            <a:xfrm>
              <a:off x="3852543" y="1667810"/>
              <a:ext cx="823456" cy="825634"/>
            </a:xfrm>
            <a:prstGeom prst="ellipse">
              <a:avLst/>
            </a:prstGeom>
            <a:solidFill>
              <a:srgbClr val="92D05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9" name="ïṩļïḓe"/>
            <p:cNvSpPr/>
            <p:nvPr/>
          </p:nvSpPr>
          <p:spPr bwMode="auto">
            <a:xfrm>
              <a:off x="4053488" y="1910449"/>
              <a:ext cx="421566" cy="340353"/>
            </a:xfrm>
            <a:custGeom>
              <a:avLst/>
              <a:gdLst>
                <a:gd name="connsiteX0" fmla="*/ 161402 w 453147"/>
                <a:gd name="connsiteY0" fmla="*/ 308861 h 365851"/>
                <a:gd name="connsiteX1" fmla="*/ 162059 w 453147"/>
                <a:gd name="connsiteY1" fmla="*/ 313689 h 365851"/>
                <a:gd name="connsiteX2" fmla="*/ 157393 w 453147"/>
                <a:gd name="connsiteY2" fmla="*/ 314324 h 365851"/>
                <a:gd name="connsiteX3" fmla="*/ 156735 w 453147"/>
                <a:gd name="connsiteY3" fmla="*/ 309497 h 365851"/>
                <a:gd name="connsiteX4" fmla="*/ 9528 w 453147"/>
                <a:gd name="connsiteY4" fmla="*/ 306728 h 365851"/>
                <a:gd name="connsiteX5" fmla="*/ 102668 w 453147"/>
                <a:gd name="connsiteY5" fmla="*/ 306728 h 365851"/>
                <a:gd name="connsiteX6" fmla="*/ 102668 w 453147"/>
                <a:gd name="connsiteY6" fmla="*/ 348489 h 365851"/>
                <a:gd name="connsiteX7" fmla="*/ 9528 w 453147"/>
                <a:gd name="connsiteY7" fmla="*/ 348489 h 365851"/>
                <a:gd name="connsiteX8" fmla="*/ 0 w 453147"/>
                <a:gd name="connsiteY8" fmla="*/ 306728 h 365851"/>
                <a:gd name="connsiteX9" fmla="*/ 4861 w 453147"/>
                <a:gd name="connsiteY9" fmla="*/ 306728 h 365851"/>
                <a:gd name="connsiteX10" fmla="*/ 4861 w 453147"/>
                <a:gd name="connsiteY10" fmla="*/ 353352 h 365851"/>
                <a:gd name="connsiteX11" fmla="*/ 107434 w 453147"/>
                <a:gd name="connsiteY11" fmla="*/ 353352 h 365851"/>
                <a:gd name="connsiteX12" fmla="*/ 107434 w 453147"/>
                <a:gd name="connsiteY12" fmla="*/ 306728 h 365851"/>
                <a:gd name="connsiteX13" fmla="*/ 112196 w 453147"/>
                <a:gd name="connsiteY13" fmla="*/ 306728 h 365851"/>
                <a:gd name="connsiteX14" fmla="*/ 112196 w 453147"/>
                <a:gd name="connsiteY14" fmla="*/ 358014 h 365851"/>
                <a:gd name="connsiteX15" fmla="*/ 0 w 453147"/>
                <a:gd name="connsiteY15" fmla="*/ 358014 h 365851"/>
                <a:gd name="connsiteX16" fmla="*/ 102668 w 453147"/>
                <a:gd name="connsiteY16" fmla="*/ 301867 h 365851"/>
                <a:gd name="connsiteX17" fmla="*/ 107434 w 453147"/>
                <a:gd name="connsiteY17" fmla="*/ 301867 h 365851"/>
                <a:gd name="connsiteX18" fmla="*/ 107434 w 453147"/>
                <a:gd name="connsiteY18" fmla="*/ 306728 h 365851"/>
                <a:gd name="connsiteX19" fmla="*/ 102668 w 453147"/>
                <a:gd name="connsiteY19" fmla="*/ 306728 h 365851"/>
                <a:gd name="connsiteX20" fmla="*/ 4861 w 453147"/>
                <a:gd name="connsiteY20" fmla="*/ 301867 h 365851"/>
                <a:gd name="connsiteX21" fmla="*/ 9528 w 453147"/>
                <a:gd name="connsiteY21" fmla="*/ 301867 h 365851"/>
                <a:gd name="connsiteX22" fmla="*/ 9528 w 453147"/>
                <a:gd name="connsiteY22" fmla="*/ 306728 h 365851"/>
                <a:gd name="connsiteX23" fmla="*/ 4861 w 453147"/>
                <a:gd name="connsiteY23" fmla="*/ 306728 h 365851"/>
                <a:gd name="connsiteX24" fmla="*/ 254342 w 453147"/>
                <a:gd name="connsiteY24" fmla="*/ 301140 h 365851"/>
                <a:gd name="connsiteX25" fmla="*/ 260002 w 453147"/>
                <a:gd name="connsiteY25" fmla="*/ 342661 h 365851"/>
                <a:gd name="connsiteX26" fmla="*/ 167710 w 453147"/>
                <a:gd name="connsiteY26" fmla="*/ 355184 h 365851"/>
                <a:gd name="connsiteX27" fmla="*/ 162059 w 453147"/>
                <a:gd name="connsiteY27" fmla="*/ 313689 h 365851"/>
                <a:gd name="connsiteX28" fmla="*/ 9528 w 453147"/>
                <a:gd name="connsiteY28" fmla="*/ 297200 h 365851"/>
                <a:gd name="connsiteX29" fmla="*/ 102668 w 453147"/>
                <a:gd name="connsiteY29" fmla="*/ 297200 h 365851"/>
                <a:gd name="connsiteX30" fmla="*/ 102668 w 453147"/>
                <a:gd name="connsiteY30" fmla="*/ 301867 h 365851"/>
                <a:gd name="connsiteX31" fmla="*/ 9528 w 453147"/>
                <a:gd name="connsiteY31" fmla="*/ 301867 h 365851"/>
                <a:gd name="connsiteX32" fmla="*/ 258410 w 453147"/>
                <a:gd name="connsiteY32" fmla="*/ 295654 h 365851"/>
                <a:gd name="connsiteX33" fmla="*/ 259071 w 453147"/>
                <a:gd name="connsiteY33" fmla="*/ 300497 h 365851"/>
                <a:gd name="connsiteX34" fmla="*/ 254342 w 453147"/>
                <a:gd name="connsiteY34" fmla="*/ 301140 h 365851"/>
                <a:gd name="connsiteX35" fmla="*/ 253682 w 453147"/>
                <a:gd name="connsiteY35" fmla="*/ 296297 h 365851"/>
                <a:gd name="connsiteX36" fmla="*/ 257852 w 453147"/>
                <a:gd name="connsiteY36" fmla="*/ 291557 h 365851"/>
                <a:gd name="connsiteX37" fmla="*/ 258416 w 453147"/>
                <a:gd name="connsiteY37" fmla="*/ 295653 h 365851"/>
                <a:gd name="connsiteX38" fmla="*/ 258410 w 453147"/>
                <a:gd name="connsiteY38" fmla="*/ 295654 h 365851"/>
                <a:gd name="connsiteX39" fmla="*/ 152821 w 453147"/>
                <a:gd name="connsiteY39" fmla="*/ 280793 h 365851"/>
                <a:gd name="connsiteX40" fmla="*/ 156735 w 453147"/>
                <a:gd name="connsiteY40" fmla="*/ 309497 h 365851"/>
                <a:gd name="connsiteX41" fmla="*/ 156674 w 453147"/>
                <a:gd name="connsiteY41" fmla="*/ 309505 h 365851"/>
                <a:gd name="connsiteX42" fmla="*/ 152768 w 453147"/>
                <a:gd name="connsiteY42" fmla="*/ 280800 h 365851"/>
                <a:gd name="connsiteX43" fmla="*/ 315402 w 453147"/>
                <a:gd name="connsiteY43" fmla="*/ 278153 h 365851"/>
                <a:gd name="connsiteX44" fmla="*/ 329928 w 453147"/>
                <a:gd name="connsiteY44" fmla="*/ 313852 h 365851"/>
                <a:gd name="connsiteX45" fmla="*/ 329884 w 453147"/>
                <a:gd name="connsiteY45" fmla="*/ 313870 h 365851"/>
                <a:gd name="connsiteX46" fmla="*/ 315358 w 453147"/>
                <a:gd name="connsiteY46" fmla="*/ 278171 h 365851"/>
                <a:gd name="connsiteX47" fmla="*/ 156862 w 453147"/>
                <a:gd name="connsiteY47" fmla="*/ 275524 h 365851"/>
                <a:gd name="connsiteX48" fmla="*/ 157493 w 453147"/>
                <a:gd name="connsiteY48" fmla="*/ 280156 h 365851"/>
                <a:gd name="connsiteX49" fmla="*/ 152821 w 453147"/>
                <a:gd name="connsiteY49" fmla="*/ 280793 h 365851"/>
                <a:gd name="connsiteX50" fmla="*/ 152190 w 453147"/>
                <a:gd name="connsiteY50" fmla="*/ 276160 h 365851"/>
                <a:gd name="connsiteX51" fmla="*/ 424941 w 453147"/>
                <a:gd name="connsiteY51" fmla="*/ 275112 h 365851"/>
                <a:gd name="connsiteX52" fmla="*/ 440721 w 453147"/>
                <a:gd name="connsiteY52" fmla="*/ 313901 h 365851"/>
                <a:gd name="connsiteX53" fmla="*/ 354500 w 453147"/>
                <a:gd name="connsiteY53" fmla="*/ 349006 h 365851"/>
                <a:gd name="connsiteX54" fmla="*/ 338730 w 453147"/>
                <a:gd name="connsiteY54" fmla="*/ 310263 h 365851"/>
                <a:gd name="connsiteX55" fmla="*/ 324200 w 453147"/>
                <a:gd name="connsiteY55" fmla="*/ 274566 h 365851"/>
                <a:gd name="connsiteX56" fmla="*/ 325985 w 453147"/>
                <a:gd name="connsiteY56" fmla="*/ 278950 h 365851"/>
                <a:gd name="connsiteX57" fmla="*/ 321607 w 453147"/>
                <a:gd name="connsiteY57" fmla="*/ 280733 h 365851"/>
                <a:gd name="connsiteX58" fmla="*/ 332554 w 453147"/>
                <a:gd name="connsiteY58" fmla="*/ 307521 h 365851"/>
                <a:gd name="connsiteX59" fmla="*/ 336895 w 453147"/>
                <a:gd name="connsiteY59" fmla="*/ 305755 h 365851"/>
                <a:gd name="connsiteX60" fmla="*/ 338730 w 453147"/>
                <a:gd name="connsiteY60" fmla="*/ 310263 h 365851"/>
                <a:gd name="connsiteX61" fmla="*/ 334327 w 453147"/>
                <a:gd name="connsiteY61" fmla="*/ 312058 h 365851"/>
                <a:gd name="connsiteX62" fmla="*/ 319795 w 453147"/>
                <a:gd name="connsiteY62" fmla="*/ 276362 h 365851"/>
                <a:gd name="connsiteX63" fmla="*/ 9528 w 453147"/>
                <a:gd name="connsiteY63" fmla="*/ 272900 h 365851"/>
                <a:gd name="connsiteX64" fmla="*/ 102668 w 453147"/>
                <a:gd name="connsiteY64" fmla="*/ 272900 h 365851"/>
                <a:gd name="connsiteX65" fmla="*/ 102668 w 453147"/>
                <a:gd name="connsiteY65" fmla="*/ 277667 h 365851"/>
                <a:gd name="connsiteX66" fmla="*/ 9528 w 453147"/>
                <a:gd name="connsiteY66" fmla="*/ 277667 h 365851"/>
                <a:gd name="connsiteX67" fmla="*/ 4762 w 453147"/>
                <a:gd name="connsiteY67" fmla="*/ 272900 h 365851"/>
                <a:gd name="connsiteX68" fmla="*/ 4861 w 453147"/>
                <a:gd name="connsiteY68" fmla="*/ 272900 h 365851"/>
                <a:gd name="connsiteX69" fmla="*/ 4861 w 453147"/>
                <a:gd name="connsiteY69" fmla="*/ 301867 h 365851"/>
                <a:gd name="connsiteX70" fmla="*/ 4762 w 453147"/>
                <a:gd name="connsiteY70" fmla="*/ 301867 h 365851"/>
                <a:gd name="connsiteX71" fmla="*/ 250449 w 453147"/>
                <a:gd name="connsiteY71" fmla="*/ 272317 h 365851"/>
                <a:gd name="connsiteX72" fmla="*/ 253066 w 453147"/>
                <a:gd name="connsiteY72" fmla="*/ 291614 h 365851"/>
                <a:gd name="connsiteX73" fmla="*/ 253044 w 453147"/>
                <a:gd name="connsiteY73" fmla="*/ 291617 h 365851"/>
                <a:gd name="connsiteX74" fmla="*/ 250414 w 453147"/>
                <a:gd name="connsiteY74" fmla="*/ 272322 h 365851"/>
                <a:gd name="connsiteX75" fmla="*/ 433771 w 453147"/>
                <a:gd name="connsiteY75" fmla="*/ 271511 h 365851"/>
                <a:gd name="connsiteX76" fmla="*/ 453147 w 453147"/>
                <a:gd name="connsiteY76" fmla="*/ 319140 h 365851"/>
                <a:gd name="connsiteX77" fmla="*/ 349310 w 453147"/>
                <a:gd name="connsiteY77" fmla="*/ 361486 h 365851"/>
                <a:gd name="connsiteX78" fmla="*/ 329928 w 453147"/>
                <a:gd name="connsiteY78" fmla="*/ 313852 h 365851"/>
                <a:gd name="connsiteX79" fmla="*/ 334327 w 453147"/>
                <a:gd name="connsiteY79" fmla="*/ 312058 h 365851"/>
                <a:gd name="connsiteX80" fmla="*/ 351904 w 453147"/>
                <a:gd name="connsiteY80" fmla="*/ 355237 h 365851"/>
                <a:gd name="connsiteX81" fmla="*/ 446897 w 453147"/>
                <a:gd name="connsiteY81" fmla="*/ 316561 h 365851"/>
                <a:gd name="connsiteX82" fmla="*/ 429306 w 453147"/>
                <a:gd name="connsiteY82" fmla="*/ 273332 h 365851"/>
                <a:gd name="connsiteX83" fmla="*/ 427504 w 453147"/>
                <a:gd name="connsiteY83" fmla="*/ 268905 h 365851"/>
                <a:gd name="connsiteX84" fmla="*/ 429306 w 453147"/>
                <a:gd name="connsiteY84" fmla="*/ 273332 h 365851"/>
                <a:gd name="connsiteX85" fmla="*/ 424941 w 453147"/>
                <a:gd name="connsiteY85" fmla="*/ 275112 h 365851"/>
                <a:gd name="connsiteX86" fmla="*/ 423138 w 453147"/>
                <a:gd name="connsiteY86" fmla="*/ 270681 h 365851"/>
                <a:gd name="connsiteX87" fmla="*/ 102668 w 453147"/>
                <a:gd name="connsiteY87" fmla="*/ 268139 h 365851"/>
                <a:gd name="connsiteX88" fmla="*/ 107434 w 453147"/>
                <a:gd name="connsiteY88" fmla="*/ 268139 h 365851"/>
                <a:gd name="connsiteX89" fmla="*/ 107434 w 453147"/>
                <a:gd name="connsiteY89" fmla="*/ 272900 h 365851"/>
                <a:gd name="connsiteX90" fmla="*/ 102668 w 453147"/>
                <a:gd name="connsiteY90" fmla="*/ 272900 h 365851"/>
                <a:gd name="connsiteX91" fmla="*/ 4861 w 453147"/>
                <a:gd name="connsiteY91" fmla="*/ 268139 h 365851"/>
                <a:gd name="connsiteX92" fmla="*/ 9528 w 453147"/>
                <a:gd name="connsiteY92" fmla="*/ 268139 h 365851"/>
                <a:gd name="connsiteX93" fmla="*/ 9528 w 453147"/>
                <a:gd name="connsiteY93" fmla="*/ 272900 h 365851"/>
                <a:gd name="connsiteX94" fmla="*/ 4861 w 453147"/>
                <a:gd name="connsiteY94" fmla="*/ 272900 h 365851"/>
                <a:gd name="connsiteX95" fmla="*/ 249769 w 453147"/>
                <a:gd name="connsiteY95" fmla="*/ 267587 h 365851"/>
                <a:gd name="connsiteX96" fmla="*/ 250414 w 453147"/>
                <a:gd name="connsiteY96" fmla="*/ 272322 h 365851"/>
                <a:gd name="connsiteX97" fmla="*/ 158219 w 453147"/>
                <a:gd name="connsiteY97" fmla="*/ 284896 h 365851"/>
                <a:gd name="connsiteX98" fmla="*/ 160836 w 453147"/>
                <a:gd name="connsiteY98" fmla="*/ 304193 h 365851"/>
                <a:gd name="connsiteX99" fmla="*/ 253044 w 453147"/>
                <a:gd name="connsiteY99" fmla="*/ 291617 h 365851"/>
                <a:gd name="connsiteX100" fmla="*/ 253682 w 453147"/>
                <a:gd name="connsiteY100" fmla="*/ 296297 h 365851"/>
                <a:gd name="connsiteX101" fmla="*/ 161402 w 453147"/>
                <a:gd name="connsiteY101" fmla="*/ 308861 h 365851"/>
                <a:gd name="connsiteX102" fmla="*/ 157493 w 453147"/>
                <a:gd name="connsiteY102" fmla="*/ 280156 h 365851"/>
                <a:gd name="connsiteX103" fmla="*/ 253868 w 453147"/>
                <a:gd name="connsiteY103" fmla="*/ 262333 h 365851"/>
                <a:gd name="connsiteX104" fmla="*/ 257852 w 453147"/>
                <a:gd name="connsiteY104" fmla="*/ 291557 h 365851"/>
                <a:gd name="connsiteX105" fmla="*/ 254463 w 453147"/>
                <a:gd name="connsiteY105" fmla="*/ 266948 h 365851"/>
                <a:gd name="connsiteX106" fmla="*/ 249769 w 453147"/>
                <a:gd name="connsiteY106" fmla="*/ 267587 h 365851"/>
                <a:gd name="connsiteX107" fmla="*/ 249140 w 453147"/>
                <a:gd name="connsiteY107" fmla="*/ 262976 h 365851"/>
                <a:gd name="connsiteX108" fmla="*/ 414086 w 453147"/>
                <a:gd name="connsiteY108" fmla="*/ 248191 h 365851"/>
                <a:gd name="connsiteX109" fmla="*/ 421420 w 453147"/>
                <a:gd name="connsiteY109" fmla="*/ 266255 h 365851"/>
                <a:gd name="connsiteX110" fmla="*/ 421349 w 453147"/>
                <a:gd name="connsiteY110" fmla="*/ 266284 h 365851"/>
                <a:gd name="connsiteX111" fmla="*/ 414003 w 453147"/>
                <a:gd name="connsiteY111" fmla="*/ 248225 h 365851"/>
                <a:gd name="connsiteX112" fmla="*/ 412217 w 453147"/>
                <a:gd name="connsiteY112" fmla="*/ 243836 h 365851"/>
                <a:gd name="connsiteX113" fmla="*/ 414003 w 453147"/>
                <a:gd name="connsiteY113" fmla="*/ 248225 h 365851"/>
                <a:gd name="connsiteX114" fmla="*/ 327836 w 453147"/>
                <a:gd name="connsiteY114" fmla="*/ 283318 h 365851"/>
                <a:gd name="connsiteX115" fmla="*/ 335123 w 453147"/>
                <a:gd name="connsiteY115" fmla="*/ 301382 h 365851"/>
                <a:gd name="connsiteX116" fmla="*/ 421349 w 453147"/>
                <a:gd name="connsiteY116" fmla="*/ 266284 h 365851"/>
                <a:gd name="connsiteX117" fmla="*/ 423138 w 453147"/>
                <a:gd name="connsiteY117" fmla="*/ 270681 h 365851"/>
                <a:gd name="connsiteX118" fmla="*/ 336895 w 453147"/>
                <a:gd name="connsiteY118" fmla="*/ 305755 h 365851"/>
                <a:gd name="connsiteX119" fmla="*/ 325985 w 453147"/>
                <a:gd name="connsiteY119" fmla="*/ 278950 h 365851"/>
                <a:gd name="connsiteX120" fmla="*/ 416606 w 453147"/>
                <a:gd name="connsiteY120" fmla="*/ 242049 h 365851"/>
                <a:gd name="connsiteX121" fmla="*/ 427553 w 453147"/>
                <a:gd name="connsiteY121" fmla="*/ 268885 h 365851"/>
                <a:gd name="connsiteX122" fmla="*/ 427504 w 453147"/>
                <a:gd name="connsiteY122" fmla="*/ 268905 h 365851"/>
                <a:gd name="connsiteX123" fmla="*/ 416580 w 453147"/>
                <a:gd name="connsiteY123" fmla="*/ 242060 h 365851"/>
                <a:gd name="connsiteX124" fmla="*/ 414778 w 453147"/>
                <a:gd name="connsiteY124" fmla="*/ 237633 h 365851"/>
                <a:gd name="connsiteX125" fmla="*/ 416580 w 453147"/>
                <a:gd name="connsiteY125" fmla="*/ 242060 h 365851"/>
                <a:gd name="connsiteX126" fmla="*/ 412217 w 453147"/>
                <a:gd name="connsiteY126" fmla="*/ 243836 h 365851"/>
                <a:gd name="connsiteX127" fmla="*/ 410417 w 453147"/>
                <a:gd name="connsiteY127" fmla="*/ 239411 h 365851"/>
                <a:gd name="connsiteX128" fmla="*/ 419277 w 453147"/>
                <a:gd name="connsiteY128" fmla="*/ 235799 h 365851"/>
                <a:gd name="connsiteX129" fmla="*/ 433803 w 453147"/>
                <a:gd name="connsiteY129" fmla="*/ 271498 h 365851"/>
                <a:gd name="connsiteX130" fmla="*/ 433771 w 453147"/>
                <a:gd name="connsiteY130" fmla="*/ 271511 h 365851"/>
                <a:gd name="connsiteX131" fmla="*/ 419247 w 453147"/>
                <a:gd name="connsiteY131" fmla="*/ 235811 h 365851"/>
                <a:gd name="connsiteX132" fmla="*/ 183916 w 453147"/>
                <a:gd name="connsiteY132" fmla="*/ 103586 h 365851"/>
                <a:gd name="connsiteX133" fmla="*/ 194297 w 453147"/>
                <a:gd name="connsiteY133" fmla="*/ 107159 h 365851"/>
                <a:gd name="connsiteX134" fmla="*/ 200964 w 453147"/>
                <a:gd name="connsiteY134" fmla="*/ 118498 h 365851"/>
                <a:gd name="connsiteX135" fmla="*/ 197630 w 453147"/>
                <a:gd name="connsiteY135" fmla="*/ 131265 h 365851"/>
                <a:gd name="connsiteX136" fmla="*/ 186249 w 453147"/>
                <a:gd name="connsiteY136" fmla="*/ 137935 h 365851"/>
                <a:gd name="connsiteX137" fmla="*/ 166868 w 453147"/>
                <a:gd name="connsiteY137" fmla="*/ 123166 h 365851"/>
                <a:gd name="connsiteX138" fmla="*/ 170201 w 453147"/>
                <a:gd name="connsiteY138" fmla="*/ 110399 h 365851"/>
                <a:gd name="connsiteX139" fmla="*/ 181535 w 453147"/>
                <a:gd name="connsiteY139" fmla="*/ 103729 h 365851"/>
                <a:gd name="connsiteX140" fmla="*/ 183916 w 453147"/>
                <a:gd name="connsiteY140" fmla="*/ 103586 h 365851"/>
                <a:gd name="connsiteX141" fmla="*/ 57189 w 453147"/>
                <a:gd name="connsiteY141" fmla="*/ 101283 h 365851"/>
                <a:gd name="connsiteX142" fmla="*/ 74392 w 453147"/>
                <a:gd name="connsiteY142" fmla="*/ 118471 h 365851"/>
                <a:gd name="connsiteX143" fmla="*/ 57189 w 453147"/>
                <a:gd name="connsiteY143" fmla="*/ 135706 h 365851"/>
                <a:gd name="connsiteX144" fmla="*/ 39985 w 453147"/>
                <a:gd name="connsiteY144" fmla="*/ 118471 h 365851"/>
                <a:gd name="connsiteX145" fmla="*/ 57189 w 453147"/>
                <a:gd name="connsiteY145" fmla="*/ 101283 h 365851"/>
                <a:gd name="connsiteX146" fmla="*/ 311876 w 453147"/>
                <a:gd name="connsiteY146" fmla="*/ 100755 h 365851"/>
                <a:gd name="connsiteX147" fmla="*/ 318546 w 453147"/>
                <a:gd name="connsiteY147" fmla="*/ 102136 h 365851"/>
                <a:gd name="connsiteX148" fmla="*/ 327835 w 453147"/>
                <a:gd name="connsiteY148" fmla="*/ 111464 h 365851"/>
                <a:gd name="connsiteX149" fmla="*/ 327740 w 453147"/>
                <a:gd name="connsiteY149" fmla="*/ 124600 h 365851"/>
                <a:gd name="connsiteX150" fmla="*/ 318403 w 453147"/>
                <a:gd name="connsiteY150" fmla="*/ 133881 h 365851"/>
                <a:gd name="connsiteX151" fmla="*/ 305254 w 453147"/>
                <a:gd name="connsiteY151" fmla="*/ 133834 h 365851"/>
                <a:gd name="connsiteX152" fmla="*/ 295965 w 453147"/>
                <a:gd name="connsiteY152" fmla="*/ 124505 h 365851"/>
                <a:gd name="connsiteX153" fmla="*/ 296012 w 453147"/>
                <a:gd name="connsiteY153" fmla="*/ 111321 h 365851"/>
                <a:gd name="connsiteX154" fmla="*/ 305350 w 453147"/>
                <a:gd name="connsiteY154" fmla="*/ 102040 h 365851"/>
                <a:gd name="connsiteX155" fmla="*/ 311876 w 453147"/>
                <a:gd name="connsiteY155" fmla="*/ 100755 h 365851"/>
                <a:gd name="connsiteX156" fmla="*/ 180249 w 453147"/>
                <a:gd name="connsiteY156" fmla="*/ 94201 h 365851"/>
                <a:gd name="connsiteX157" fmla="*/ 162582 w 453147"/>
                <a:gd name="connsiteY157" fmla="*/ 104539 h 365851"/>
                <a:gd name="connsiteX158" fmla="*/ 157391 w 453147"/>
                <a:gd name="connsiteY158" fmla="*/ 124358 h 365851"/>
                <a:gd name="connsiteX159" fmla="*/ 183868 w 453147"/>
                <a:gd name="connsiteY159" fmla="*/ 147511 h 365851"/>
                <a:gd name="connsiteX160" fmla="*/ 187487 w 453147"/>
                <a:gd name="connsiteY160" fmla="*/ 147225 h 365851"/>
                <a:gd name="connsiteX161" fmla="*/ 205202 w 453147"/>
                <a:gd name="connsiteY161" fmla="*/ 136935 h 365851"/>
                <a:gd name="connsiteX162" fmla="*/ 210345 w 453147"/>
                <a:gd name="connsiteY162" fmla="*/ 117068 h 365851"/>
                <a:gd name="connsiteX163" fmla="*/ 200059 w 453147"/>
                <a:gd name="connsiteY163" fmla="*/ 99394 h 365851"/>
                <a:gd name="connsiteX164" fmla="*/ 180249 w 453147"/>
                <a:gd name="connsiteY164" fmla="*/ 94201 h 365851"/>
                <a:gd name="connsiteX165" fmla="*/ 301777 w 453147"/>
                <a:gd name="connsiteY165" fmla="*/ 93235 h 365851"/>
                <a:gd name="connsiteX166" fmla="*/ 287104 w 453147"/>
                <a:gd name="connsiteY166" fmla="*/ 128075 h 365851"/>
                <a:gd name="connsiteX167" fmla="*/ 301491 w 453147"/>
                <a:gd name="connsiteY167" fmla="*/ 142639 h 365851"/>
                <a:gd name="connsiteX168" fmla="*/ 311876 w 453147"/>
                <a:gd name="connsiteY168" fmla="*/ 144733 h 365851"/>
                <a:gd name="connsiteX169" fmla="*/ 321976 w 453147"/>
                <a:gd name="connsiteY169" fmla="*/ 142829 h 365851"/>
                <a:gd name="connsiteX170" fmla="*/ 336553 w 453147"/>
                <a:gd name="connsiteY170" fmla="*/ 128408 h 365851"/>
                <a:gd name="connsiteX171" fmla="*/ 336696 w 453147"/>
                <a:gd name="connsiteY171" fmla="*/ 107942 h 365851"/>
                <a:gd name="connsiteX172" fmla="*/ 322262 w 453147"/>
                <a:gd name="connsiteY172" fmla="*/ 93378 h 365851"/>
                <a:gd name="connsiteX173" fmla="*/ 301777 w 453147"/>
                <a:gd name="connsiteY173" fmla="*/ 93235 h 365851"/>
                <a:gd name="connsiteX174" fmla="*/ 57189 w 453147"/>
                <a:gd name="connsiteY174" fmla="*/ 91760 h 365851"/>
                <a:gd name="connsiteX175" fmla="*/ 30454 w 453147"/>
                <a:gd name="connsiteY175" fmla="*/ 118471 h 365851"/>
                <a:gd name="connsiteX176" fmla="*/ 57189 w 453147"/>
                <a:gd name="connsiteY176" fmla="*/ 145229 h 365851"/>
                <a:gd name="connsiteX177" fmla="*/ 83923 w 453147"/>
                <a:gd name="connsiteY177" fmla="*/ 118471 h 365851"/>
                <a:gd name="connsiteX178" fmla="*/ 57189 w 453147"/>
                <a:gd name="connsiteY178" fmla="*/ 91760 h 365851"/>
                <a:gd name="connsiteX179" fmla="*/ 230827 w 453147"/>
                <a:gd name="connsiteY179" fmla="*/ 57813 h 365851"/>
                <a:gd name="connsiteX180" fmla="*/ 319795 w 453147"/>
                <a:gd name="connsiteY180" fmla="*/ 276362 h 365851"/>
                <a:gd name="connsiteX181" fmla="*/ 315402 w 453147"/>
                <a:gd name="connsiteY181" fmla="*/ 278153 h 365851"/>
                <a:gd name="connsiteX182" fmla="*/ 233384 w 453147"/>
                <a:gd name="connsiteY182" fmla="*/ 76587 h 365851"/>
                <a:gd name="connsiteX183" fmla="*/ 228889 w 453147"/>
                <a:gd name="connsiteY183" fmla="*/ 43580 h 365851"/>
                <a:gd name="connsiteX184" fmla="*/ 230827 w 453147"/>
                <a:gd name="connsiteY184" fmla="*/ 57813 h 365851"/>
                <a:gd name="connsiteX185" fmla="*/ 225581 w 453147"/>
                <a:gd name="connsiteY185" fmla="*/ 44926 h 365851"/>
                <a:gd name="connsiteX186" fmla="*/ 223637 w 453147"/>
                <a:gd name="connsiteY186" fmla="*/ 40586 h 365851"/>
                <a:gd name="connsiteX187" fmla="*/ 226107 w 453147"/>
                <a:gd name="connsiteY187" fmla="*/ 58704 h 365851"/>
                <a:gd name="connsiteX188" fmla="*/ 219431 w 453147"/>
                <a:gd name="connsiteY188" fmla="*/ 42298 h 365851"/>
                <a:gd name="connsiteX189" fmla="*/ 9528 w 453147"/>
                <a:gd name="connsiteY189" fmla="*/ 23115 h 365851"/>
                <a:gd name="connsiteX190" fmla="*/ 102668 w 453147"/>
                <a:gd name="connsiteY190" fmla="*/ 23115 h 365851"/>
                <a:gd name="connsiteX191" fmla="*/ 102668 w 453147"/>
                <a:gd name="connsiteY191" fmla="*/ 268139 h 365851"/>
                <a:gd name="connsiteX192" fmla="*/ 9528 w 453147"/>
                <a:gd name="connsiteY192" fmla="*/ 268139 h 365851"/>
                <a:gd name="connsiteX193" fmla="*/ 216047 w 453147"/>
                <a:gd name="connsiteY193" fmla="*/ 20186 h 365851"/>
                <a:gd name="connsiteX194" fmla="*/ 249140 w 453147"/>
                <a:gd name="connsiteY194" fmla="*/ 262976 h 365851"/>
                <a:gd name="connsiteX195" fmla="*/ 156862 w 453147"/>
                <a:gd name="connsiteY195" fmla="*/ 275524 h 365851"/>
                <a:gd name="connsiteX196" fmla="*/ 123803 w 453147"/>
                <a:gd name="connsiteY196" fmla="*/ 32757 h 365851"/>
                <a:gd name="connsiteX197" fmla="*/ 0 w 453147"/>
                <a:gd name="connsiteY197" fmla="*/ 13590 h 365851"/>
                <a:gd name="connsiteX198" fmla="*/ 112196 w 453147"/>
                <a:gd name="connsiteY198" fmla="*/ 13590 h 365851"/>
                <a:gd name="connsiteX199" fmla="*/ 112196 w 453147"/>
                <a:gd name="connsiteY199" fmla="*/ 268139 h 365851"/>
                <a:gd name="connsiteX200" fmla="*/ 107434 w 453147"/>
                <a:gd name="connsiteY200" fmla="*/ 268139 h 365851"/>
                <a:gd name="connsiteX201" fmla="*/ 107434 w 453147"/>
                <a:gd name="connsiteY201" fmla="*/ 18352 h 365851"/>
                <a:gd name="connsiteX202" fmla="*/ 4861 w 453147"/>
                <a:gd name="connsiteY202" fmla="*/ 18352 h 365851"/>
                <a:gd name="connsiteX203" fmla="*/ 4861 w 453147"/>
                <a:gd name="connsiteY203" fmla="*/ 268139 h 365851"/>
                <a:gd name="connsiteX204" fmla="*/ 0 w 453147"/>
                <a:gd name="connsiteY204" fmla="*/ 268139 h 365851"/>
                <a:gd name="connsiteX205" fmla="*/ 318078 w 453147"/>
                <a:gd name="connsiteY205" fmla="*/ 12432 h 365851"/>
                <a:gd name="connsiteX206" fmla="*/ 410417 w 453147"/>
                <a:gd name="connsiteY206" fmla="*/ 239411 h 365851"/>
                <a:gd name="connsiteX207" fmla="*/ 324200 w 453147"/>
                <a:gd name="connsiteY207" fmla="*/ 274566 h 365851"/>
                <a:gd name="connsiteX208" fmla="*/ 231810 w 453147"/>
                <a:gd name="connsiteY208" fmla="*/ 47585 h 365851"/>
                <a:gd name="connsiteX209" fmla="*/ 224238 w 453147"/>
                <a:gd name="connsiteY209" fmla="*/ 9424 h 365851"/>
                <a:gd name="connsiteX210" fmla="*/ 228227 w 453147"/>
                <a:gd name="connsiteY210" fmla="*/ 38717 h 365851"/>
                <a:gd name="connsiteX211" fmla="*/ 223637 w 453147"/>
                <a:gd name="connsiteY211" fmla="*/ 40586 h 365851"/>
                <a:gd name="connsiteX212" fmla="*/ 220119 w 453147"/>
                <a:gd name="connsiteY212" fmla="*/ 14781 h 365851"/>
                <a:gd name="connsiteX213" fmla="*/ 118445 w 453147"/>
                <a:gd name="connsiteY213" fmla="*/ 28638 h 365851"/>
                <a:gd name="connsiteX214" fmla="*/ 152190 w 453147"/>
                <a:gd name="connsiteY214" fmla="*/ 276160 h 365851"/>
                <a:gd name="connsiteX215" fmla="*/ 147511 w 453147"/>
                <a:gd name="connsiteY215" fmla="*/ 276796 h 365851"/>
                <a:gd name="connsiteX216" fmla="*/ 152698 w 453147"/>
                <a:gd name="connsiteY216" fmla="*/ 314962 h 365851"/>
                <a:gd name="connsiteX217" fmla="*/ 157393 w 453147"/>
                <a:gd name="connsiteY217" fmla="*/ 314324 h 365851"/>
                <a:gd name="connsiteX218" fmla="*/ 163687 w 453147"/>
                <a:gd name="connsiteY218" fmla="*/ 360494 h 365851"/>
                <a:gd name="connsiteX219" fmla="*/ 265361 w 453147"/>
                <a:gd name="connsiteY219" fmla="*/ 346637 h 365851"/>
                <a:gd name="connsiteX220" fmla="*/ 259071 w 453147"/>
                <a:gd name="connsiteY220" fmla="*/ 300497 h 365851"/>
                <a:gd name="connsiteX221" fmla="*/ 263774 w 453147"/>
                <a:gd name="connsiteY221" fmla="*/ 299857 h 365851"/>
                <a:gd name="connsiteX222" fmla="*/ 258587 w 453147"/>
                <a:gd name="connsiteY222" fmla="*/ 261691 h 365851"/>
                <a:gd name="connsiteX223" fmla="*/ 253868 w 453147"/>
                <a:gd name="connsiteY223" fmla="*/ 262333 h 365851"/>
                <a:gd name="connsiteX224" fmla="*/ 226107 w 453147"/>
                <a:gd name="connsiteY224" fmla="*/ 58704 h 365851"/>
                <a:gd name="connsiteX225" fmla="*/ 233384 w 453147"/>
                <a:gd name="connsiteY225" fmla="*/ 76587 h 365851"/>
                <a:gd name="connsiteX226" fmla="*/ 270717 w 453147"/>
                <a:gd name="connsiteY226" fmla="*/ 350756 h 365851"/>
                <a:gd name="connsiteX227" fmla="*/ 159567 w 453147"/>
                <a:gd name="connsiteY227" fmla="*/ 365851 h 365851"/>
                <a:gd name="connsiteX228" fmla="*/ 113088 w 453147"/>
                <a:gd name="connsiteY228" fmla="*/ 24567 h 365851"/>
                <a:gd name="connsiteX229" fmla="*/ 323315 w 453147"/>
                <a:gd name="connsiteY229" fmla="*/ 0 h 365851"/>
                <a:gd name="connsiteX230" fmla="*/ 419247 w 453147"/>
                <a:gd name="connsiteY230" fmla="*/ 235811 h 365851"/>
                <a:gd name="connsiteX231" fmla="*/ 414778 w 453147"/>
                <a:gd name="connsiteY231" fmla="*/ 237633 h 365851"/>
                <a:gd name="connsiteX232" fmla="*/ 320621 w 453147"/>
                <a:gd name="connsiteY232" fmla="*/ 6250 h 365851"/>
                <a:gd name="connsiteX233" fmla="*/ 228889 w 453147"/>
                <a:gd name="connsiteY233" fmla="*/ 43580 h 365851"/>
                <a:gd name="connsiteX234" fmla="*/ 228227 w 453147"/>
                <a:gd name="connsiteY234" fmla="*/ 38717 h 36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Lst>
              <a:rect l="l" t="t" r="r" b="b"/>
              <a:pathLst>
                <a:path w="453147" h="365851">
                  <a:moveTo>
                    <a:pt x="161402" y="308861"/>
                  </a:moveTo>
                  <a:lnTo>
                    <a:pt x="162059" y="313689"/>
                  </a:lnTo>
                  <a:lnTo>
                    <a:pt x="157393" y="314324"/>
                  </a:lnTo>
                  <a:lnTo>
                    <a:pt x="156735" y="309497"/>
                  </a:lnTo>
                  <a:close/>
                  <a:moveTo>
                    <a:pt x="9528" y="306728"/>
                  </a:moveTo>
                  <a:lnTo>
                    <a:pt x="102668" y="306728"/>
                  </a:lnTo>
                  <a:lnTo>
                    <a:pt x="102668" y="348489"/>
                  </a:lnTo>
                  <a:lnTo>
                    <a:pt x="9528" y="348489"/>
                  </a:lnTo>
                  <a:close/>
                  <a:moveTo>
                    <a:pt x="0" y="306728"/>
                  </a:moveTo>
                  <a:lnTo>
                    <a:pt x="4861" y="306728"/>
                  </a:lnTo>
                  <a:lnTo>
                    <a:pt x="4861" y="353352"/>
                  </a:lnTo>
                  <a:lnTo>
                    <a:pt x="107434" y="353352"/>
                  </a:lnTo>
                  <a:lnTo>
                    <a:pt x="107434" y="306728"/>
                  </a:lnTo>
                  <a:lnTo>
                    <a:pt x="112196" y="306728"/>
                  </a:lnTo>
                  <a:lnTo>
                    <a:pt x="112196" y="358014"/>
                  </a:lnTo>
                  <a:lnTo>
                    <a:pt x="0" y="358014"/>
                  </a:lnTo>
                  <a:close/>
                  <a:moveTo>
                    <a:pt x="102668" y="301867"/>
                  </a:moveTo>
                  <a:lnTo>
                    <a:pt x="107434" y="301867"/>
                  </a:lnTo>
                  <a:lnTo>
                    <a:pt x="107434" y="306728"/>
                  </a:lnTo>
                  <a:lnTo>
                    <a:pt x="102668" y="306728"/>
                  </a:lnTo>
                  <a:close/>
                  <a:moveTo>
                    <a:pt x="4861" y="301867"/>
                  </a:moveTo>
                  <a:lnTo>
                    <a:pt x="9528" y="301867"/>
                  </a:lnTo>
                  <a:lnTo>
                    <a:pt x="9528" y="306728"/>
                  </a:lnTo>
                  <a:lnTo>
                    <a:pt x="4861" y="306728"/>
                  </a:lnTo>
                  <a:close/>
                  <a:moveTo>
                    <a:pt x="254342" y="301140"/>
                  </a:moveTo>
                  <a:lnTo>
                    <a:pt x="260002" y="342661"/>
                  </a:lnTo>
                  <a:lnTo>
                    <a:pt x="167710" y="355184"/>
                  </a:lnTo>
                  <a:lnTo>
                    <a:pt x="162059" y="313689"/>
                  </a:lnTo>
                  <a:close/>
                  <a:moveTo>
                    <a:pt x="9528" y="297200"/>
                  </a:moveTo>
                  <a:lnTo>
                    <a:pt x="102668" y="297200"/>
                  </a:lnTo>
                  <a:lnTo>
                    <a:pt x="102668" y="301867"/>
                  </a:lnTo>
                  <a:lnTo>
                    <a:pt x="9528" y="301867"/>
                  </a:lnTo>
                  <a:close/>
                  <a:moveTo>
                    <a:pt x="258410" y="295654"/>
                  </a:moveTo>
                  <a:lnTo>
                    <a:pt x="259071" y="300497"/>
                  </a:lnTo>
                  <a:lnTo>
                    <a:pt x="254342" y="301140"/>
                  </a:lnTo>
                  <a:lnTo>
                    <a:pt x="253682" y="296297"/>
                  </a:lnTo>
                  <a:close/>
                  <a:moveTo>
                    <a:pt x="257852" y="291557"/>
                  </a:moveTo>
                  <a:lnTo>
                    <a:pt x="258416" y="295653"/>
                  </a:lnTo>
                  <a:lnTo>
                    <a:pt x="258410" y="295654"/>
                  </a:lnTo>
                  <a:close/>
                  <a:moveTo>
                    <a:pt x="152821" y="280793"/>
                  </a:moveTo>
                  <a:lnTo>
                    <a:pt x="156735" y="309497"/>
                  </a:lnTo>
                  <a:lnTo>
                    <a:pt x="156674" y="309505"/>
                  </a:lnTo>
                  <a:lnTo>
                    <a:pt x="152768" y="280800"/>
                  </a:lnTo>
                  <a:close/>
                  <a:moveTo>
                    <a:pt x="315402" y="278153"/>
                  </a:moveTo>
                  <a:lnTo>
                    <a:pt x="329928" y="313852"/>
                  </a:lnTo>
                  <a:lnTo>
                    <a:pt x="329884" y="313870"/>
                  </a:lnTo>
                  <a:lnTo>
                    <a:pt x="315358" y="278171"/>
                  </a:lnTo>
                  <a:close/>
                  <a:moveTo>
                    <a:pt x="156862" y="275524"/>
                  </a:moveTo>
                  <a:lnTo>
                    <a:pt x="157493" y="280156"/>
                  </a:lnTo>
                  <a:lnTo>
                    <a:pt x="152821" y="280793"/>
                  </a:lnTo>
                  <a:lnTo>
                    <a:pt x="152190" y="276160"/>
                  </a:lnTo>
                  <a:close/>
                  <a:moveTo>
                    <a:pt x="424941" y="275112"/>
                  </a:moveTo>
                  <a:lnTo>
                    <a:pt x="440721" y="313901"/>
                  </a:lnTo>
                  <a:lnTo>
                    <a:pt x="354500" y="349006"/>
                  </a:lnTo>
                  <a:lnTo>
                    <a:pt x="338730" y="310263"/>
                  </a:lnTo>
                  <a:close/>
                  <a:moveTo>
                    <a:pt x="324200" y="274566"/>
                  </a:moveTo>
                  <a:lnTo>
                    <a:pt x="325985" y="278950"/>
                  </a:lnTo>
                  <a:lnTo>
                    <a:pt x="321607" y="280733"/>
                  </a:lnTo>
                  <a:lnTo>
                    <a:pt x="332554" y="307521"/>
                  </a:lnTo>
                  <a:lnTo>
                    <a:pt x="336895" y="305755"/>
                  </a:lnTo>
                  <a:lnTo>
                    <a:pt x="338730" y="310263"/>
                  </a:lnTo>
                  <a:lnTo>
                    <a:pt x="334327" y="312058"/>
                  </a:lnTo>
                  <a:lnTo>
                    <a:pt x="319795" y="276362"/>
                  </a:lnTo>
                  <a:close/>
                  <a:moveTo>
                    <a:pt x="9528" y="272900"/>
                  </a:moveTo>
                  <a:lnTo>
                    <a:pt x="102668" y="272900"/>
                  </a:lnTo>
                  <a:lnTo>
                    <a:pt x="102668" y="277667"/>
                  </a:lnTo>
                  <a:lnTo>
                    <a:pt x="9528" y="277667"/>
                  </a:lnTo>
                  <a:close/>
                  <a:moveTo>
                    <a:pt x="4762" y="272900"/>
                  </a:moveTo>
                  <a:lnTo>
                    <a:pt x="4861" y="272900"/>
                  </a:lnTo>
                  <a:lnTo>
                    <a:pt x="4861" y="301867"/>
                  </a:lnTo>
                  <a:lnTo>
                    <a:pt x="4762" y="301867"/>
                  </a:lnTo>
                  <a:close/>
                  <a:moveTo>
                    <a:pt x="250449" y="272317"/>
                  </a:moveTo>
                  <a:lnTo>
                    <a:pt x="253066" y="291614"/>
                  </a:lnTo>
                  <a:lnTo>
                    <a:pt x="253044" y="291617"/>
                  </a:lnTo>
                  <a:lnTo>
                    <a:pt x="250414" y="272322"/>
                  </a:lnTo>
                  <a:close/>
                  <a:moveTo>
                    <a:pt x="433771" y="271511"/>
                  </a:moveTo>
                  <a:lnTo>
                    <a:pt x="453147" y="319140"/>
                  </a:lnTo>
                  <a:lnTo>
                    <a:pt x="349310" y="361486"/>
                  </a:lnTo>
                  <a:lnTo>
                    <a:pt x="329928" y="313852"/>
                  </a:lnTo>
                  <a:lnTo>
                    <a:pt x="334327" y="312058"/>
                  </a:lnTo>
                  <a:lnTo>
                    <a:pt x="351904" y="355237"/>
                  </a:lnTo>
                  <a:lnTo>
                    <a:pt x="446897" y="316561"/>
                  </a:lnTo>
                  <a:lnTo>
                    <a:pt x="429306" y="273332"/>
                  </a:lnTo>
                  <a:close/>
                  <a:moveTo>
                    <a:pt x="427504" y="268905"/>
                  </a:moveTo>
                  <a:lnTo>
                    <a:pt x="429306" y="273332"/>
                  </a:lnTo>
                  <a:lnTo>
                    <a:pt x="424941" y="275112"/>
                  </a:lnTo>
                  <a:lnTo>
                    <a:pt x="423138" y="270681"/>
                  </a:lnTo>
                  <a:close/>
                  <a:moveTo>
                    <a:pt x="102668" y="268139"/>
                  </a:moveTo>
                  <a:lnTo>
                    <a:pt x="107434" y="268139"/>
                  </a:lnTo>
                  <a:lnTo>
                    <a:pt x="107434" y="272900"/>
                  </a:lnTo>
                  <a:lnTo>
                    <a:pt x="102668" y="272900"/>
                  </a:lnTo>
                  <a:close/>
                  <a:moveTo>
                    <a:pt x="4861" y="268139"/>
                  </a:moveTo>
                  <a:lnTo>
                    <a:pt x="9528" y="268139"/>
                  </a:lnTo>
                  <a:lnTo>
                    <a:pt x="9528" y="272900"/>
                  </a:lnTo>
                  <a:lnTo>
                    <a:pt x="4861" y="272900"/>
                  </a:lnTo>
                  <a:close/>
                  <a:moveTo>
                    <a:pt x="249769" y="267587"/>
                  </a:moveTo>
                  <a:lnTo>
                    <a:pt x="250414" y="272322"/>
                  </a:lnTo>
                  <a:lnTo>
                    <a:pt x="158219" y="284896"/>
                  </a:lnTo>
                  <a:lnTo>
                    <a:pt x="160836" y="304193"/>
                  </a:lnTo>
                  <a:lnTo>
                    <a:pt x="253044" y="291617"/>
                  </a:lnTo>
                  <a:lnTo>
                    <a:pt x="253682" y="296297"/>
                  </a:lnTo>
                  <a:lnTo>
                    <a:pt x="161402" y="308861"/>
                  </a:lnTo>
                  <a:lnTo>
                    <a:pt x="157493" y="280156"/>
                  </a:lnTo>
                  <a:close/>
                  <a:moveTo>
                    <a:pt x="253868" y="262333"/>
                  </a:moveTo>
                  <a:lnTo>
                    <a:pt x="257852" y="291557"/>
                  </a:lnTo>
                  <a:lnTo>
                    <a:pt x="254463" y="266948"/>
                  </a:lnTo>
                  <a:lnTo>
                    <a:pt x="249769" y="267587"/>
                  </a:lnTo>
                  <a:lnTo>
                    <a:pt x="249140" y="262976"/>
                  </a:lnTo>
                  <a:close/>
                  <a:moveTo>
                    <a:pt x="414086" y="248191"/>
                  </a:moveTo>
                  <a:lnTo>
                    <a:pt x="421420" y="266255"/>
                  </a:lnTo>
                  <a:lnTo>
                    <a:pt x="421349" y="266284"/>
                  </a:lnTo>
                  <a:lnTo>
                    <a:pt x="414003" y="248225"/>
                  </a:lnTo>
                  <a:close/>
                  <a:moveTo>
                    <a:pt x="412217" y="243836"/>
                  </a:moveTo>
                  <a:lnTo>
                    <a:pt x="414003" y="248225"/>
                  </a:lnTo>
                  <a:lnTo>
                    <a:pt x="327836" y="283318"/>
                  </a:lnTo>
                  <a:lnTo>
                    <a:pt x="335123" y="301382"/>
                  </a:lnTo>
                  <a:lnTo>
                    <a:pt x="421349" y="266284"/>
                  </a:lnTo>
                  <a:lnTo>
                    <a:pt x="423138" y="270681"/>
                  </a:lnTo>
                  <a:lnTo>
                    <a:pt x="336895" y="305755"/>
                  </a:lnTo>
                  <a:lnTo>
                    <a:pt x="325985" y="278950"/>
                  </a:lnTo>
                  <a:close/>
                  <a:moveTo>
                    <a:pt x="416606" y="242049"/>
                  </a:moveTo>
                  <a:lnTo>
                    <a:pt x="427553" y="268885"/>
                  </a:lnTo>
                  <a:lnTo>
                    <a:pt x="427504" y="268905"/>
                  </a:lnTo>
                  <a:lnTo>
                    <a:pt x="416580" y="242060"/>
                  </a:lnTo>
                  <a:close/>
                  <a:moveTo>
                    <a:pt x="414778" y="237633"/>
                  </a:moveTo>
                  <a:lnTo>
                    <a:pt x="416580" y="242060"/>
                  </a:lnTo>
                  <a:lnTo>
                    <a:pt x="412217" y="243836"/>
                  </a:lnTo>
                  <a:lnTo>
                    <a:pt x="410417" y="239411"/>
                  </a:lnTo>
                  <a:close/>
                  <a:moveTo>
                    <a:pt x="419277" y="235799"/>
                  </a:moveTo>
                  <a:lnTo>
                    <a:pt x="433803" y="271498"/>
                  </a:lnTo>
                  <a:lnTo>
                    <a:pt x="433771" y="271511"/>
                  </a:lnTo>
                  <a:lnTo>
                    <a:pt x="419247" y="235811"/>
                  </a:lnTo>
                  <a:close/>
                  <a:moveTo>
                    <a:pt x="183916" y="103586"/>
                  </a:moveTo>
                  <a:cubicBezTo>
                    <a:pt x="187630" y="103586"/>
                    <a:pt x="191249" y="104777"/>
                    <a:pt x="194297" y="107159"/>
                  </a:cubicBezTo>
                  <a:cubicBezTo>
                    <a:pt x="197963" y="109922"/>
                    <a:pt x="200344" y="113924"/>
                    <a:pt x="200964" y="118498"/>
                  </a:cubicBezTo>
                  <a:cubicBezTo>
                    <a:pt x="201630" y="123024"/>
                    <a:pt x="200440" y="127549"/>
                    <a:pt x="197630" y="131265"/>
                  </a:cubicBezTo>
                  <a:cubicBezTo>
                    <a:pt x="194821" y="134934"/>
                    <a:pt x="190820" y="137316"/>
                    <a:pt x="186249" y="137935"/>
                  </a:cubicBezTo>
                  <a:cubicBezTo>
                    <a:pt x="176868" y="139174"/>
                    <a:pt x="168153" y="132552"/>
                    <a:pt x="166868" y="123166"/>
                  </a:cubicBezTo>
                  <a:cubicBezTo>
                    <a:pt x="166201" y="118641"/>
                    <a:pt x="167392" y="114115"/>
                    <a:pt x="170201" y="110399"/>
                  </a:cubicBezTo>
                  <a:cubicBezTo>
                    <a:pt x="172963" y="106730"/>
                    <a:pt x="176963" y="104348"/>
                    <a:pt x="181535" y="103729"/>
                  </a:cubicBezTo>
                  <a:cubicBezTo>
                    <a:pt x="182392" y="103634"/>
                    <a:pt x="183154" y="103586"/>
                    <a:pt x="183916" y="103586"/>
                  </a:cubicBezTo>
                  <a:close/>
                  <a:moveTo>
                    <a:pt x="57189" y="101283"/>
                  </a:moveTo>
                  <a:cubicBezTo>
                    <a:pt x="66672" y="101283"/>
                    <a:pt x="74392" y="108948"/>
                    <a:pt x="74392" y="118471"/>
                  </a:cubicBezTo>
                  <a:cubicBezTo>
                    <a:pt x="74392" y="127946"/>
                    <a:pt x="66672" y="135706"/>
                    <a:pt x="57189" y="135706"/>
                  </a:cubicBezTo>
                  <a:cubicBezTo>
                    <a:pt x="47705" y="135706"/>
                    <a:pt x="39985" y="127946"/>
                    <a:pt x="39985" y="118471"/>
                  </a:cubicBezTo>
                  <a:cubicBezTo>
                    <a:pt x="39985" y="109043"/>
                    <a:pt x="47705" y="101283"/>
                    <a:pt x="57189" y="101283"/>
                  </a:cubicBezTo>
                  <a:close/>
                  <a:moveTo>
                    <a:pt x="311876" y="100755"/>
                  </a:moveTo>
                  <a:cubicBezTo>
                    <a:pt x="314115" y="100755"/>
                    <a:pt x="316402" y="101184"/>
                    <a:pt x="318546" y="102136"/>
                  </a:cubicBezTo>
                  <a:cubicBezTo>
                    <a:pt x="322833" y="103897"/>
                    <a:pt x="326073" y="107181"/>
                    <a:pt x="327835" y="111464"/>
                  </a:cubicBezTo>
                  <a:cubicBezTo>
                    <a:pt x="329550" y="115700"/>
                    <a:pt x="329550" y="120364"/>
                    <a:pt x="327740" y="124600"/>
                  </a:cubicBezTo>
                  <a:cubicBezTo>
                    <a:pt x="325977" y="128884"/>
                    <a:pt x="322690" y="132168"/>
                    <a:pt x="318403" y="133881"/>
                  </a:cubicBezTo>
                  <a:cubicBezTo>
                    <a:pt x="314163" y="135595"/>
                    <a:pt x="309494" y="135595"/>
                    <a:pt x="305254" y="133834"/>
                  </a:cubicBezTo>
                  <a:cubicBezTo>
                    <a:pt x="300967" y="132025"/>
                    <a:pt x="297680" y="128789"/>
                    <a:pt x="295965" y="124505"/>
                  </a:cubicBezTo>
                  <a:cubicBezTo>
                    <a:pt x="294250" y="120269"/>
                    <a:pt x="294250" y="115557"/>
                    <a:pt x="296012" y="111321"/>
                  </a:cubicBezTo>
                  <a:cubicBezTo>
                    <a:pt x="297823" y="107038"/>
                    <a:pt x="301062" y="103754"/>
                    <a:pt x="305350" y="102040"/>
                  </a:cubicBezTo>
                  <a:cubicBezTo>
                    <a:pt x="307446" y="101184"/>
                    <a:pt x="309637" y="100755"/>
                    <a:pt x="311876" y="100755"/>
                  </a:cubicBezTo>
                  <a:close/>
                  <a:moveTo>
                    <a:pt x="180249" y="94201"/>
                  </a:moveTo>
                  <a:cubicBezTo>
                    <a:pt x="173154" y="95154"/>
                    <a:pt x="166868" y="98822"/>
                    <a:pt x="162582" y="104539"/>
                  </a:cubicBezTo>
                  <a:cubicBezTo>
                    <a:pt x="158296" y="110256"/>
                    <a:pt x="156439" y="117259"/>
                    <a:pt x="157391" y="124358"/>
                  </a:cubicBezTo>
                  <a:cubicBezTo>
                    <a:pt x="159249" y="137745"/>
                    <a:pt x="170725" y="147511"/>
                    <a:pt x="183868" y="147511"/>
                  </a:cubicBezTo>
                  <a:cubicBezTo>
                    <a:pt x="185058" y="147511"/>
                    <a:pt x="186249" y="147463"/>
                    <a:pt x="187487" y="147225"/>
                  </a:cubicBezTo>
                  <a:cubicBezTo>
                    <a:pt x="194582" y="146272"/>
                    <a:pt x="200821" y="142652"/>
                    <a:pt x="205202" y="136935"/>
                  </a:cubicBezTo>
                  <a:cubicBezTo>
                    <a:pt x="209487" y="131170"/>
                    <a:pt x="211297" y="124167"/>
                    <a:pt x="210345" y="117068"/>
                  </a:cubicBezTo>
                  <a:cubicBezTo>
                    <a:pt x="209392" y="110018"/>
                    <a:pt x="205773" y="103729"/>
                    <a:pt x="200059" y="99394"/>
                  </a:cubicBezTo>
                  <a:cubicBezTo>
                    <a:pt x="194344" y="95106"/>
                    <a:pt x="187297" y="93248"/>
                    <a:pt x="180249" y="94201"/>
                  </a:cubicBezTo>
                  <a:close/>
                  <a:moveTo>
                    <a:pt x="301777" y="93235"/>
                  </a:moveTo>
                  <a:cubicBezTo>
                    <a:pt x="288104" y="98804"/>
                    <a:pt x="281530" y="114415"/>
                    <a:pt x="287104" y="128075"/>
                  </a:cubicBezTo>
                  <a:cubicBezTo>
                    <a:pt x="289819" y="134738"/>
                    <a:pt x="294869" y="139831"/>
                    <a:pt x="301491" y="142639"/>
                  </a:cubicBezTo>
                  <a:cubicBezTo>
                    <a:pt x="304826" y="144019"/>
                    <a:pt x="308351" y="144733"/>
                    <a:pt x="311876" y="144733"/>
                  </a:cubicBezTo>
                  <a:cubicBezTo>
                    <a:pt x="315259" y="144685"/>
                    <a:pt x="318689" y="144067"/>
                    <a:pt x="321976" y="142829"/>
                  </a:cubicBezTo>
                  <a:cubicBezTo>
                    <a:pt x="328645" y="140069"/>
                    <a:pt x="333790" y="135024"/>
                    <a:pt x="336553" y="128408"/>
                  </a:cubicBezTo>
                  <a:cubicBezTo>
                    <a:pt x="339364" y="121792"/>
                    <a:pt x="339364" y="114558"/>
                    <a:pt x="336696" y="107942"/>
                  </a:cubicBezTo>
                  <a:cubicBezTo>
                    <a:pt x="333933" y="101279"/>
                    <a:pt x="328883" y="96186"/>
                    <a:pt x="322262" y="93378"/>
                  </a:cubicBezTo>
                  <a:cubicBezTo>
                    <a:pt x="315687" y="90570"/>
                    <a:pt x="308399" y="90570"/>
                    <a:pt x="301777" y="93235"/>
                  </a:cubicBezTo>
                  <a:close/>
                  <a:moveTo>
                    <a:pt x="57189" y="91760"/>
                  </a:moveTo>
                  <a:cubicBezTo>
                    <a:pt x="42463" y="91760"/>
                    <a:pt x="30454" y="103711"/>
                    <a:pt x="30454" y="118471"/>
                  </a:cubicBezTo>
                  <a:cubicBezTo>
                    <a:pt x="30454" y="133183"/>
                    <a:pt x="42415" y="145229"/>
                    <a:pt x="57189" y="145229"/>
                  </a:cubicBezTo>
                  <a:cubicBezTo>
                    <a:pt x="71914" y="145229"/>
                    <a:pt x="83923" y="133231"/>
                    <a:pt x="83923" y="118471"/>
                  </a:cubicBezTo>
                  <a:cubicBezTo>
                    <a:pt x="83923" y="103806"/>
                    <a:pt x="71914" y="91760"/>
                    <a:pt x="57189" y="91760"/>
                  </a:cubicBezTo>
                  <a:close/>
                  <a:moveTo>
                    <a:pt x="230827" y="57813"/>
                  </a:moveTo>
                  <a:lnTo>
                    <a:pt x="319795" y="276362"/>
                  </a:lnTo>
                  <a:lnTo>
                    <a:pt x="315402" y="278153"/>
                  </a:lnTo>
                  <a:lnTo>
                    <a:pt x="233384" y="76587"/>
                  </a:lnTo>
                  <a:close/>
                  <a:moveTo>
                    <a:pt x="228889" y="43580"/>
                  </a:moveTo>
                  <a:lnTo>
                    <a:pt x="230827" y="57813"/>
                  </a:lnTo>
                  <a:lnTo>
                    <a:pt x="225581" y="44926"/>
                  </a:lnTo>
                  <a:close/>
                  <a:moveTo>
                    <a:pt x="223637" y="40586"/>
                  </a:moveTo>
                  <a:lnTo>
                    <a:pt x="226107" y="58704"/>
                  </a:lnTo>
                  <a:lnTo>
                    <a:pt x="219431" y="42298"/>
                  </a:lnTo>
                  <a:close/>
                  <a:moveTo>
                    <a:pt x="9528" y="23115"/>
                  </a:moveTo>
                  <a:lnTo>
                    <a:pt x="102668" y="23115"/>
                  </a:lnTo>
                  <a:lnTo>
                    <a:pt x="102668" y="268139"/>
                  </a:lnTo>
                  <a:lnTo>
                    <a:pt x="9528" y="268139"/>
                  </a:lnTo>
                  <a:close/>
                  <a:moveTo>
                    <a:pt x="216047" y="20186"/>
                  </a:moveTo>
                  <a:lnTo>
                    <a:pt x="249140" y="262976"/>
                  </a:lnTo>
                  <a:lnTo>
                    <a:pt x="156862" y="275524"/>
                  </a:lnTo>
                  <a:lnTo>
                    <a:pt x="123803" y="32757"/>
                  </a:lnTo>
                  <a:close/>
                  <a:moveTo>
                    <a:pt x="0" y="13590"/>
                  </a:moveTo>
                  <a:lnTo>
                    <a:pt x="112196" y="13590"/>
                  </a:lnTo>
                  <a:lnTo>
                    <a:pt x="112196" y="268139"/>
                  </a:lnTo>
                  <a:lnTo>
                    <a:pt x="107434" y="268139"/>
                  </a:lnTo>
                  <a:lnTo>
                    <a:pt x="107434" y="18352"/>
                  </a:lnTo>
                  <a:lnTo>
                    <a:pt x="4861" y="18352"/>
                  </a:lnTo>
                  <a:lnTo>
                    <a:pt x="4861" y="268139"/>
                  </a:lnTo>
                  <a:lnTo>
                    <a:pt x="0" y="268139"/>
                  </a:lnTo>
                  <a:close/>
                  <a:moveTo>
                    <a:pt x="318078" y="12432"/>
                  </a:moveTo>
                  <a:lnTo>
                    <a:pt x="410417" y="239411"/>
                  </a:lnTo>
                  <a:lnTo>
                    <a:pt x="324200" y="274566"/>
                  </a:lnTo>
                  <a:lnTo>
                    <a:pt x="231810" y="47585"/>
                  </a:lnTo>
                  <a:close/>
                  <a:moveTo>
                    <a:pt x="224238" y="9424"/>
                  </a:moveTo>
                  <a:lnTo>
                    <a:pt x="228227" y="38717"/>
                  </a:lnTo>
                  <a:lnTo>
                    <a:pt x="223637" y="40586"/>
                  </a:lnTo>
                  <a:lnTo>
                    <a:pt x="220119" y="14781"/>
                  </a:lnTo>
                  <a:lnTo>
                    <a:pt x="118445" y="28638"/>
                  </a:lnTo>
                  <a:lnTo>
                    <a:pt x="152190" y="276160"/>
                  </a:lnTo>
                  <a:lnTo>
                    <a:pt x="147511" y="276796"/>
                  </a:lnTo>
                  <a:lnTo>
                    <a:pt x="152698" y="314962"/>
                  </a:lnTo>
                  <a:lnTo>
                    <a:pt x="157393" y="314324"/>
                  </a:lnTo>
                  <a:lnTo>
                    <a:pt x="163687" y="360494"/>
                  </a:lnTo>
                  <a:lnTo>
                    <a:pt x="265361" y="346637"/>
                  </a:lnTo>
                  <a:lnTo>
                    <a:pt x="259071" y="300497"/>
                  </a:lnTo>
                  <a:lnTo>
                    <a:pt x="263774" y="299857"/>
                  </a:lnTo>
                  <a:lnTo>
                    <a:pt x="258587" y="261691"/>
                  </a:lnTo>
                  <a:lnTo>
                    <a:pt x="253868" y="262333"/>
                  </a:lnTo>
                  <a:lnTo>
                    <a:pt x="226107" y="58704"/>
                  </a:lnTo>
                  <a:lnTo>
                    <a:pt x="233384" y="76587"/>
                  </a:lnTo>
                  <a:lnTo>
                    <a:pt x="270717" y="350756"/>
                  </a:lnTo>
                  <a:lnTo>
                    <a:pt x="159567" y="365851"/>
                  </a:lnTo>
                  <a:lnTo>
                    <a:pt x="113088" y="24567"/>
                  </a:lnTo>
                  <a:close/>
                  <a:moveTo>
                    <a:pt x="323315" y="0"/>
                  </a:moveTo>
                  <a:lnTo>
                    <a:pt x="419247" y="235811"/>
                  </a:lnTo>
                  <a:lnTo>
                    <a:pt x="414778" y="237633"/>
                  </a:lnTo>
                  <a:lnTo>
                    <a:pt x="320621" y="6250"/>
                  </a:lnTo>
                  <a:lnTo>
                    <a:pt x="228889" y="43580"/>
                  </a:lnTo>
                  <a:lnTo>
                    <a:pt x="228227" y="38717"/>
                  </a:lnTo>
                  <a:close/>
                </a:path>
              </a:pathLst>
            </a:custGeom>
            <a:solidFill>
              <a:schemeClr val="bg1"/>
            </a:solidFill>
            <a:ln>
              <a:noFill/>
            </a:ln>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6" name="isļïḑe"/>
          <p:cNvSpPr/>
          <p:nvPr/>
        </p:nvSpPr>
        <p:spPr bwMode="auto">
          <a:xfrm>
            <a:off x="6191885" y="3282950"/>
            <a:ext cx="5235575" cy="107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sz="1500" b="1"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（2）按外貌特征命名：</a:t>
            </a:r>
            <a:r>
              <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将建筑物反映主要出入口或比较显著地反映外貌特征的那一面称为正立面图，其余立面图依次为背立面图、左立面图和右立面图。</a:t>
            </a:r>
          </a:p>
        </p:txBody>
      </p:sp>
      <p:grpSp>
        <p:nvGrpSpPr>
          <p:cNvPr id="60" name="iṥḻïḓe"/>
          <p:cNvGrpSpPr/>
          <p:nvPr/>
        </p:nvGrpSpPr>
        <p:grpSpPr>
          <a:xfrm>
            <a:off x="5293098" y="4825839"/>
            <a:ext cx="878080" cy="880403"/>
            <a:chOff x="3852543" y="1667810"/>
            <a:chExt cx="823456" cy="825634"/>
          </a:xfrm>
        </p:grpSpPr>
        <p:sp>
          <p:nvSpPr>
            <p:cNvPr id="64" name="iṣľíḍè"/>
            <p:cNvSpPr/>
            <p:nvPr/>
          </p:nvSpPr>
          <p:spPr bwMode="auto">
            <a:xfrm>
              <a:off x="3852543" y="1667810"/>
              <a:ext cx="823456" cy="825634"/>
            </a:xfrm>
            <a:prstGeom prst="ellipse">
              <a:avLst/>
            </a:prstGeom>
            <a:solidFill>
              <a:srgbClr val="C00000"/>
            </a:solidFill>
            <a:ln w="28575">
              <a:solidFill>
                <a:schemeClr val="bg1"/>
              </a:solidFill>
            </a:ln>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dirty="0">
                <a:solidFill>
                  <a:srgbClr val="FFFFFF"/>
                </a:solidFill>
              </a:endParaRPr>
            </a:p>
          </p:txBody>
        </p:sp>
        <p:sp>
          <p:nvSpPr>
            <p:cNvPr id="65" name="íşḷiďe"/>
            <p:cNvSpPr/>
            <p:nvPr/>
          </p:nvSpPr>
          <p:spPr bwMode="auto">
            <a:xfrm>
              <a:off x="4055785" y="1869843"/>
              <a:ext cx="416971" cy="421566"/>
            </a:xfrm>
            <a:custGeom>
              <a:avLst/>
              <a:gdLst>
                <a:gd name="connsiteX0" fmla="*/ 0 w 385706"/>
                <a:gd name="connsiteY0" fmla="*/ 380433 h 389956"/>
                <a:gd name="connsiteX1" fmla="*/ 373687 w 385706"/>
                <a:gd name="connsiteY1" fmla="*/ 380433 h 389956"/>
                <a:gd name="connsiteX2" fmla="*/ 373687 w 385706"/>
                <a:gd name="connsiteY2" fmla="*/ 389956 h 389956"/>
                <a:gd name="connsiteX3" fmla="*/ 0 w 385706"/>
                <a:gd name="connsiteY3" fmla="*/ 389956 h 389956"/>
                <a:gd name="connsiteX4" fmla="*/ 57160 w 385706"/>
                <a:gd name="connsiteY4" fmla="*/ 344276 h 389956"/>
                <a:gd name="connsiteX5" fmla="*/ 60576 w 385706"/>
                <a:gd name="connsiteY5" fmla="*/ 347685 h 389956"/>
                <a:gd name="connsiteX6" fmla="*/ 57167 w 385706"/>
                <a:gd name="connsiteY6" fmla="*/ 351098 h 389956"/>
                <a:gd name="connsiteX7" fmla="*/ 53752 w 385706"/>
                <a:gd name="connsiteY7" fmla="*/ 347683 h 389956"/>
                <a:gd name="connsiteX8" fmla="*/ 73704 w 385706"/>
                <a:gd name="connsiteY8" fmla="*/ 341291 h 389956"/>
                <a:gd name="connsiteX9" fmla="*/ 63912 w 385706"/>
                <a:gd name="connsiteY9" fmla="*/ 351069 h 389956"/>
                <a:gd name="connsiteX10" fmla="*/ 63797 w 385706"/>
                <a:gd name="connsiteY10" fmla="*/ 350954 h 389956"/>
                <a:gd name="connsiteX11" fmla="*/ 60606 w 385706"/>
                <a:gd name="connsiteY11" fmla="*/ 347715 h 389956"/>
                <a:gd name="connsiteX12" fmla="*/ 60576 w 385706"/>
                <a:gd name="connsiteY12" fmla="*/ 347685 h 389956"/>
                <a:gd name="connsiteX13" fmla="*/ 63903 w 385706"/>
                <a:gd name="connsiteY13" fmla="*/ 344354 h 389956"/>
                <a:gd name="connsiteX14" fmla="*/ 65170 w 385706"/>
                <a:gd name="connsiteY14" fmla="*/ 345621 h 389956"/>
                <a:gd name="connsiteX15" fmla="*/ 119401 w 385706"/>
                <a:gd name="connsiteY15" fmla="*/ 332720 h 389956"/>
                <a:gd name="connsiteX16" fmla="*/ 124679 w 385706"/>
                <a:gd name="connsiteY16" fmla="*/ 335642 h 389956"/>
                <a:gd name="connsiteX17" fmla="*/ 136586 w 385706"/>
                <a:gd name="connsiteY17" fmla="*/ 347557 h 389956"/>
                <a:gd name="connsiteX18" fmla="*/ 119493 w 385706"/>
                <a:gd name="connsiteY18" fmla="*/ 337667 h 389956"/>
                <a:gd name="connsiteX19" fmla="*/ 102369 w 385706"/>
                <a:gd name="connsiteY19" fmla="*/ 337048 h 389956"/>
                <a:gd name="connsiteX20" fmla="*/ 68552 w 385706"/>
                <a:gd name="connsiteY20" fmla="*/ 354719 h 389956"/>
                <a:gd name="connsiteX21" fmla="*/ 63884 w 385706"/>
                <a:gd name="connsiteY21" fmla="*/ 357815 h 389956"/>
                <a:gd name="connsiteX22" fmla="*/ 60522 w 385706"/>
                <a:gd name="connsiteY22" fmla="*/ 354453 h 389956"/>
                <a:gd name="connsiteX23" fmla="*/ 63912 w 385706"/>
                <a:gd name="connsiteY23" fmla="*/ 351069 h 389956"/>
                <a:gd name="connsiteX24" fmla="*/ 64607 w 385706"/>
                <a:gd name="connsiteY24" fmla="*/ 351764 h 389956"/>
                <a:gd name="connsiteX25" fmla="*/ 119401 w 385706"/>
                <a:gd name="connsiteY25" fmla="*/ 332720 h 389956"/>
                <a:gd name="connsiteX26" fmla="*/ 38033 w 385706"/>
                <a:gd name="connsiteY26" fmla="*/ 331964 h 389956"/>
                <a:gd name="connsiteX27" fmla="*/ 53752 w 385706"/>
                <a:gd name="connsiteY27" fmla="*/ 347683 h 389956"/>
                <a:gd name="connsiteX28" fmla="*/ 37664 w 385706"/>
                <a:gd name="connsiteY28" fmla="*/ 363765 h 389956"/>
                <a:gd name="connsiteX29" fmla="*/ 17096 w 385706"/>
                <a:gd name="connsiteY29" fmla="*/ 352866 h 389956"/>
                <a:gd name="connsiteX30" fmla="*/ 31309 w 385706"/>
                <a:gd name="connsiteY30" fmla="*/ 325239 h 389956"/>
                <a:gd name="connsiteX31" fmla="*/ 34653 w 385706"/>
                <a:gd name="connsiteY31" fmla="*/ 328583 h 389956"/>
                <a:gd name="connsiteX32" fmla="*/ 9126 w 385706"/>
                <a:gd name="connsiteY32" fmla="*/ 354081 h 389956"/>
                <a:gd name="connsiteX33" fmla="*/ 38563 w 385706"/>
                <a:gd name="connsiteY33" fmla="*/ 369719 h 389956"/>
                <a:gd name="connsiteX34" fmla="*/ 57167 w 385706"/>
                <a:gd name="connsiteY34" fmla="*/ 351098 h 389956"/>
                <a:gd name="connsiteX35" fmla="*/ 60522 w 385706"/>
                <a:gd name="connsiteY35" fmla="*/ 354453 h 389956"/>
                <a:gd name="connsiteX36" fmla="*/ 39473 w 385706"/>
                <a:gd name="connsiteY36" fmla="*/ 375472 h 389956"/>
                <a:gd name="connsiteX37" fmla="*/ 1290 w 385706"/>
                <a:gd name="connsiteY37" fmla="*/ 355246 h 389956"/>
                <a:gd name="connsiteX38" fmla="*/ 44778 w 385706"/>
                <a:gd name="connsiteY38" fmla="*/ 325230 h 389956"/>
                <a:gd name="connsiteX39" fmla="*/ 60493 w 385706"/>
                <a:gd name="connsiteY39" fmla="*/ 340944 h 389956"/>
                <a:gd name="connsiteX40" fmla="*/ 57160 w 385706"/>
                <a:gd name="connsiteY40" fmla="*/ 344276 h 389956"/>
                <a:gd name="connsiteX41" fmla="*/ 41427 w 385706"/>
                <a:gd name="connsiteY41" fmla="*/ 328576 h 389956"/>
                <a:gd name="connsiteX42" fmla="*/ 38041 w 385706"/>
                <a:gd name="connsiteY42" fmla="*/ 325198 h 389956"/>
                <a:gd name="connsiteX43" fmla="*/ 38075 w 385706"/>
                <a:gd name="connsiteY43" fmla="*/ 325232 h 389956"/>
                <a:gd name="connsiteX44" fmla="*/ 41427 w 385706"/>
                <a:gd name="connsiteY44" fmla="*/ 328576 h 389956"/>
                <a:gd name="connsiteX45" fmla="*/ 38033 w 385706"/>
                <a:gd name="connsiteY45" fmla="*/ 331964 h 389956"/>
                <a:gd name="connsiteX46" fmla="*/ 34653 w 385706"/>
                <a:gd name="connsiteY46" fmla="*/ 328583 h 389956"/>
                <a:gd name="connsiteX47" fmla="*/ 44517 w 385706"/>
                <a:gd name="connsiteY47" fmla="*/ 312036 h 389956"/>
                <a:gd name="connsiteX48" fmla="*/ 40164 w 385706"/>
                <a:gd name="connsiteY48" fmla="*/ 320615 h 389956"/>
                <a:gd name="connsiteX49" fmla="*/ 41396 w 385706"/>
                <a:gd name="connsiteY49" fmla="*/ 321847 h 389956"/>
                <a:gd name="connsiteX50" fmla="*/ 38041 w 385706"/>
                <a:gd name="connsiteY50" fmla="*/ 325198 h 389956"/>
                <a:gd name="connsiteX51" fmla="*/ 34883 w 385706"/>
                <a:gd name="connsiteY51" fmla="*/ 322040 h 389956"/>
                <a:gd name="connsiteX52" fmla="*/ 34696 w 385706"/>
                <a:gd name="connsiteY52" fmla="*/ 321853 h 389956"/>
                <a:gd name="connsiteX53" fmla="*/ 55044 w 385706"/>
                <a:gd name="connsiteY53" fmla="*/ 308215 h 389956"/>
                <a:gd name="connsiteX54" fmla="*/ 77574 w 385706"/>
                <a:gd name="connsiteY54" fmla="*/ 330671 h 389956"/>
                <a:gd name="connsiteX55" fmla="*/ 63903 w 385706"/>
                <a:gd name="connsiteY55" fmla="*/ 344354 h 389956"/>
                <a:gd name="connsiteX56" fmla="*/ 60493 w 385706"/>
                <a:gd name="connsiteY56" fmla="*/ 340944 h 389956"/>
                <a:gd name="connsiteX57" fmla="*/ 70752 w 385706"/>
                <a:gd name="connsiteY57" fmla="*/ 330689 h 389956"/>
                <a:gd name="connsiteX58" fmla="*/ 55041 w 385706"/>
                <a:gd name="connsiteY58" fmla="*/ 314984 h 389956"/>
                <a:gd name="connsiteX59" fmla="*/ 44778 w 385706"/>
                <a:gd name="connsiteY59" fmla="*/ 325230 h 389956"/>
                <a:gd name="connsiteX60" fmla="*/ 41396 w 385706"/>
                <a:gd name="connsiteY60" fmla="*/ 321847 h 389956"/>
                <a:gd name="connsiteX61" fmla="*/ 58597 w 385706"/>
                <a:gd name="connsiteY61" fmla="*/ 269555 h 389956"/>
                <a:gd name="connsiteX62" fmla="*/ 116182 w 385706"/>
                <a:gd name="connsiteY62" fmla="*/ 327141 h 389956"/>
                <a:gd name="connsiteX63" fmla="*/ 100369 w 385706"/>
                <a:gd name="connsiteY63" fmla="*/ 327760 h 389956"/>
                <a:gd name="connsiteX64" fmla="*/ 73704 w 385706"/>
                <a:gd name="connsiteY64" fmla="*/ 341291 h 389956"/>
                <a:gd name="connsiteX65" fmla="*/ 84321 w 385706"/>
                <a:gd name="connsiteY65" fmla="*/ 330689 h 389956"/>
                <a:gd name="connsiteX66" fmla="*/ 55089 w 385706"/>
                <a:gd name="connsiteY66" fmla="*/ 301469 h 389956"/>
                <a:gd name="connsiteX67" fmla="*/ 44517 w 385706"/>
                <a:gd name="connsiteY67" fmla="*/ 312036 h 389956"/>
                <a:gd name="connsiteX68" fmla="*/ 58025 w 385706"/>
                <a:gd name="connsiteY68" fmla="*/ 285416 h 389956"/>
                <a:gd name="connsiteX69" fmla="*/ 58597 w 385706"/>
                <a:gd name="connsiteY69" fmla="*/ 269555 h 389956"/>
                <a:gd name="connsiteX70" fmla="*/ 38141 w 385706"/>
                <a:gd name="connsiteY70" fmla="*/ 249051 h 389956"/>
                <a:gd name="connsiteX71" fmla="*/ 50204 w 385706"/>
                <a:gd name="connsiteY71" fmla="*/ 261121 h 389956"/>
                <a:gd name="connsiteX72" fmla="*/ 53110 w 385706"/>
                <a:gd name="connsiteY72" fmla="*/ 266369 h 389956"/>
                <a:gd name="connsiteX73" fmla="*/ 34026 w 385706"/>
                <a:gd name="connsiteY73" fmla="*/ 321183 h 389956"/>
                <a:gd name="connsiteX74" fmla="*/ 34696 w 385706"/>
                <a:gd name="connsiteY74" fmla="*/ 321853 h 389956"/>
                <a:gd name="connsiteX75" fmla="*/ 31309 w 385706"/>
                <a:gd name="connsiteY75" fmla="*/ 325239 h 389956"/>
                <a:gd name="connsiteX76" fmla="*/ 27875 w 385706"/>
                <a:gd name="connsiteY76" fmla="*/ 321806 h 389956"/>
                <a:gd name="connsiteX77" fmla="*/ 30971 w 385706"/>
                <a:gd name="connsiteY77" fmla="*/ 317138 h 389956"/>
                <a:gd name="connsiteX78" fmla="*/ 48690 w 385706"/>
                <a:gd name="connsiteY78" fmla="*/ 283320 h 389956"/>
                <a:gd name="connsiteX79" fmla="*/ 38116 w 385706"/>
                <a:gd name="connsiteY79" fmla="*/ 249074 h 389956"/>
                <a:gd name="connsiteX80" fmla="*/ 41838 w 385706"/>
                <a:gd name="connsiteY80" fmla="*/ 246017 h 389956"/>
                <a:gd name="connsiteX81" fmla="*/ 139773 w 385706"/>
                <a:gd name="connsiteY81" fmla="*/ 343999 h 389956"/>
                <a:gd name="connsiteX82" fmla="*/ 124679 w 385706"/>
                <a:gd name="connsiteY82" fmla="*/ 335642 h 389956"/>
                <a:gd name="connsiteX83" fmla="*/ 50204 w 385706"/>
                <a:gd name="connsiteY83" fmla="*/ 261121 h 389956"/>
                <a:gd name="connsiteX84" fmla="*/ 45205 w 385706"/>
                <a:gd name="connsiteY84" fmla="*/ 242684 h 389956"/>
                <a:gd name="connsiteX85" fmla="*/ 51592 w 385706"/>
                <a:gd name="connsiteY85" fmla="*/ 249071 h 389956"/>
                <a:gd name="connsiteX86" fmla="*/ 139699 w 385706"/>
                <a:gd name="connsiteY86" fmla="*/ 337192 h 389956"/>
                <a:gd name="connsiteX87" fmla="*/ 139706 w 385706"/>
                <a:gd name="connsiteY87" fmla="*/ 337185 h 389956"/>
                <a:gd name="connsiteX88" fmla="*/ 143046 w 385706"/>
                <a:gd name="connsiteY88" fmla="*/ 340525 h 389956"/>
                <a:gd name="connsiteX89" fmla="*/ 142339 w 385706"/>
                <a:gd name="connsiteY89" fmla="*/ 341300 h 389956"/>
                <a:gd name="connsiteX90" fmla="*/ 139714 w 385706"/>
                <a:gd name="connsiteY90" fmla="*/ 343927 h 389956"/>
                <a:gd name="connsiteX91" fmla="*/ 41863 w 385706"/>
                <a:gd name="connsiteY91" fmla="*/ 246027 h 389956"/>
                <a:gd name="connsiteX92" fmla="*/ 347386 w 385706"/>
                <a:gd name="connsiteY92" fmla="*/ 128522 h 389956"/>
                <a:gd name="connsiteX93" fmla="*/ 347386 w 385706"/>
                <a:gd name="connsiteY93" fmla="*/ 142951 h 389956"/>
                <a:gd name="connsiteX94" fmla="*/ 139699 w 385706"/>
                <a:gd name="connsiteY94" fmla="*/ 350672 h 389956"/>
                <a:gd name="connsiteX95" fmla="*/ 136586 w 385706"/>
                <a:gd name="connsiteY95" fmla="*/ 347557 h 389956"/>
                <a:gd name="connsiteX96" fmla="*/ 136616 w 385706"/>
                <a:gd name="connsiteY96" fmla="*/ 347574 h 389956"/>
                <a:gd name="connsiteX97" fmla="*/ 142339 w 385706"/>
                <a:gd name="connsiteY97" fmla="*/ 341300 h 389956"/>
                <a:gd name="connsiteX98" fmla="*/ 343987 w 385706"/>
                <a:gd name="connsiteY98" fmla="*/ 139508 h 389956"/>
                <a:gd name="connsiteX99" fmla="*/ 343987 w 385706"/>
                <a:gd name="connsiteY99" fmla="*/ 131924 h 389956"/>
                <a:gd name="connsiteX100" fmla="*/ 341593 w 385706"/>
                <a:gd name="connsiteY100" fmla="*/ 127545 h 389956"/>
                <a:gd name="connsiteX101" fmla="*/ 343987 w 385706"/>
                <a:gd name="connsiteY101" fmla="*/ 129937 h 389956"/>
                <a:gd name="connsiteX102" fmla="*/ 343987 w 385706"/>
                <a:gd name="connsiteY102" fmla="*/ 131924 h 389956"/>
                <a:gd name="connsiteX103" fmla="*/ 340671 w 385706"/>
                <a:gd name="connsiteY103" fmla="*/ 135243 h 389956"/>
                <a:gd name="connsiteX104" fmla="*/ 340671 w 385706"/>
                <a:gd name="connsiteY104" fmla="*/ 133329 h 389956"/>
                <a:gd name="connsiteX105" fmla="*/ 338239 w 385706"/>
                <a:gd name="connsiteY105" fmla="*/ 130895 h 389956"/>
                <a:gd name="connsiteX106" fmla="*/ 341613 w 385706"/>
                <a:gd name="connsiteY106" fmla="*/ 120839 h 389956"/>
                <a:gd name="connsiteX107" fmla="*/ 344958 w 385706"/>
                <a:gd name="connsiteY107" fmla="*/ 124184 h 389956"/>
                <a:gd name="connsiteX108" fmla="*/ 341593 w 385706"/>
                <a:gd name="connsiteY108" fmla="*/ 127545 h 389956"/>
                <a:gd name="connsiteX109" fmla="*/ 338249 w 385706"/>
                <a:gd name="connsiteY109" fmla="*/ 124202 h 389956"/>
                <a:gd name="connsiteX110" fmla="*/ 261514 w 385706"/>
                <a:gd name="connsiteY110" fmla="*/ 47508 h 389956"/>
                <a:gd name="connsiteX111" fmla="*/ 338249 w 385706"/>
                <a:gd name="connsiteY111" fmla="*/ 124202 h 389956"/>
                <a:gd name="connsiteX112" fmla="*/ 334899 w 385706"/>
                <a:gd name="connsiteY112" fmla="*/ 127553 h 389956"/>
                <a:gd name="connsiteX113" fmla="*/ 258211 w 385706"/>
                <a:gd name="connsiteY113" fmla="*/ 50811 h 389956"/>
                <a:gd name="connsiteX114" fmla="*/ 254851 w 385706"/>
                <a:gd name="connsiteY114" fmla="*/ 47448 h 389956"/>
                <a:gd name="connsiteX115" fmla="*/ 258211 w 385706"/>
                <a:gd name="connsiteY115" fmla="*/ 50811 h 389956"/>
                <a:gd name="connsiteX116" fmla="*/ 247640 w 385706"/>
                <a:gd name="connsiteY116" fmla="*/ 61383 h 389956"/>
                <a:gd name="connsiteX117" fmla="*/ 324352 w 385706"/>
                <a:gd name="connsiteY117" fmla="*/ 138101 h 389956"/>
                <a:gd name="connsiteX118" fmla="*/ 334899 w 385706"/>
                <a:gd name="connsiteY118" fmla="*/ 127553 h 389956"/>
                <a:gd name="connsiteX119" fmla="*/ 338239 w 385706"/>
                <a:gd name="connsiteY119" fmla="*/ 130895 h 389956"/>
                <a:gd name="connsiteX120" fmla="*/ 324383 w 385706"/>
                <a:gd name="connsiteY120" fmla="*/ 144733 h 389956"/>
                <a:gd name="connsiteX121" fmla="*/ 240957 w 385706"/>
                <a:gd name="connsiteY121" fmla="*/ 61337 h 389956"/>
                <a:gd name="connsiteX122" fmla="*/ 249519 w 385706"/>
                <a:gd name="connsiteY122" fmla="*/ 44973 h 389956"/>
                <a:gd name="connsiteX123" fmla="*/ 250607 w 385706"/>
                <a:gd name="connsiteY123" fmla="*/ 44973 h 389956"/>
                <a:gd name="connsiteX124" fmla="*/ 234212 w 385706"/>
                <a:gd name="connsiteY124" fmla="*/ 61383 h 389956"/>
                <a:gd name="connsiteX125" fmla="*/ 324352 w 385706"/>
                <a:gd name="connsiteY125" fmla="*/ 151578 h 389956"/>
                <a:gd name="connsiteX126" fmla="*/ 340671 w 385706"/>
                <a:gd name="connsiteY126" fmla="*/ 135243 h 389956"/>
                <a:gd name="connsiteX127" fmla="*/ 340671 w 385706"/>
                <a:gd name="connsiteY127" fmla="*/ 136187 h 389956"/>
                <a:gd name="connsiteX128" fmla="*/ 139706 w 385706"/>
                <a:gd name="connsiteY128" fmla="*/ 337185 h 389956"/>
                <a:gd name="connsiteX129" fmla="*/ 51592 w 385706"/>
                <a:gd name="connsiteY129" fmla="*/ 249071 h 389956"/>
                <a:gd name="connsiteX130" fmla="*/ 48547 w 385706"/>
                <a:gd name="connsiteY130" fmla="*/ 246025 h 389956"/>
                <a:gd name="connsiteX131" fmla="*/ 253873 w 385706"/>
                <a:gd name="connsiteY131" fmla="*/ 41704 h 389956"/>
                <a:gd name="connsiteX132" fmla="*/ 255707 w 385706"/>
                <a:gd name="connsiteY132" fmla="*/ 41704 h 389956"/>
                <a:gd name="connsiteX133" fmla="*/ 258152 w 385706"/>
                <a:gd name="connsiteY133" fmla="*/ 44148 h 389956"/>
                <a:gd name="connsiteX134" fmla="*/ 254851 w 385706"/>
                <a:gd name="connsiteY134" fmla="*/ 47448 h 389956"/>
                <a:gd name="connsiteX135" fmla="*/ 252377 w 385706"/>
                <a:gd name="connsiteY135" fmla="*/ 44973 h 389956"/>
                <a:gd name="connsiteX136" fmla="*/ 250607 w 385706"/>
                <a:gd name="connsiteY136" fmla="*/ 44973 h 389956"/>
                <a:gd name="connsiteX137" fmla="*/ 261544 w 385706"/>
                <a:gd name="connsiteY137" fmla="*/ 40757 h 389956"/>
                <a:gd name="connsiteX138" fmla="*/ 264904 w 385706"/>
                <a:gd name="connsiteY138" fmla="*/ 44118 h 389956"/>
                <a:gd name="connsiteX139" fmla="*/ 261514 w 385706"/>
                <a:gd name="connsiteY139" fmla="*/ 47508 h 389956"/>
                <a:gd name="connsiteX140" fmla="*/ 258152 w 385706"/>
                <a:gd name="connsiteY140" fmla="*/ 44148 h 389956"/>
                <a:gd name="connsiteX141" fmla="*/ 242804 w 385706"/>
                <a:gd name="connsiteY141" fmla="*/ 38304 h 389956"/>
                <a:gd name="connsiteX142" fmla="*/ 257269 w 385706"/>
                <a:gd name="connsiteY142" fmla="*/ 38304 h 389956"/>
                <a:gd name="connsiteX143" fmla="*/ 253873 w 385706"/>
                <a:gd name="connsiteY143" fmla="*/ 41704 h 389956"/>
                <a:gd name="connsiteX144" fmla="*/ 246136 w 385706"/>
                <a:gd name="connsiteY144" fmla="*/ 41704 h 389956"/>
                <a:gd name="connsiteX145" fmla="*/ 45205 w 385706"/>
                <a:gd name="connsiteY145" fmla="*/ 242684 h 389956"/>
                <a:gd name="connsiteX146" fmla="*/ 45165 w 385706"/>
                <a:gd name="connsiteY146" fmla="*/ 242644 h 389956"/>
                <a:gd name="connsiteX147" fmla="*/ 38141 w 385706"/>
                <a:gd name="connsiteY147" fmla="*/ 249051 h 389956"/>
                <a:gd name="connsiteX148" fmla="*/ 35117 w 385706"/>
                <a:gd name="connsiteY148" fmla="*/ 246025 h 389956"/>
                <a:gd name="connsiteX149" fmla="*/ 304733 w 385706"/>
                <a:gd name="connsiteY149" fmla="*/ 9524 h 389956"/>
                <a:gd name="connsiteX150" fmla="*/ 313733 w 385706"/>
                <a:gd name="connsiteY150" fmla="*/ 13286 h 389956"/>
                <a:gd name="connsiteX151" fmla="*/ 372445 w 385706"/>
                <a:gd name="connsiteY151" fmla="*/ 72003 h 389956"/>
                <a:gd name="connsiteX152" fmla="*/ 372445 w 385706"/>
                <a:gd name="connsiteY152" fmla="*/ 90004 h 389956"/>
                <a:gd name="connsiteX153" fmla="*/ 341613 w 385706"/>
                <a:gd name="connsiteY153" fmla="*/ 120839 h 389956"/>
                <a:gd name="connsiteX154" fmla="*/ 264904 w 385706"/>
                <a:gd name="connsiteY154" fmla="*/ 44118 h 389956"/>
                <a:gd name="connsiteX155" fmla="*/ 295734 w 385706"/>
                <a:gd name="connsiteY155" fmla="*/ 13286 h 389956"/>
                <a:gd name="connsiteX156" fmla="*/ 304733 w 385706"/>
                <a:gd name="connsiteY156" fmla="*/ 9524 h 389956"/>
                <a:gd name="connsiteX157" fmla="*/ 304781 w 385706"/>
                <a:gd name="connsiteY157" fmla="*/ 0 h 389956"/>
                <a:gd name="connsiteX158" fmla="*/ 320495 w 385706"/>
                <a:gd name="connsiteY158" fmla="*/ 6476 h 389956"/>
                <a:gd name="connsiteX159" fmla="*/ 379207 w 385706"/>
                <a:gd name="connsiteY159" fmla="*/ 65241 h 389956"/>
                <a:gd name="connsiteX160" fmla="*/ 379207 w 385706"/>
                <a:gd name="connsiteY160" fmla="*/ 96671 h 389956"/>
                <a:gd name="connsiteX161" fmla="*/ 347386 w 385706"/>
                <a:gd name="connsiteY161" fmla="*/ 128522 h 389956"/>
                <a:gd name="connsiteX162" fmla="*/ 347386 w 385706"/>
                <a:gd name="connsiteY162" fmla="*/ 126613 h 389956"/>
                <a:gd name="connsiteX163" fmla="*/ 344958 w 385706"/>
                <a:gd name="connsiteY163" fmla="*/ 124184 h 389956"/>
                <a:gd name="connsiteX164" fmla="*/ 375905 w 385706"/>
                <a:gd name="connsiteY164" fmla="*/ 93277 h 389956"/>
                <a:gd name="connsiteX165" fmla="*/ 375905 w 385706"/>
                <a:gd name="connsiteY165" fmla="*/ 68573 h 389956"/>
                <a:gd name="connsiteX166" fmla="*/ 317145 w 385706"/>
                <a:gd name="connsiteY166" fmla="*/ 9882 h 389956"/>
                <a:gd name="connsiteX167" fmla="*/ 292431 w 385706"/>
                <a:gd name="connsiteY167" fmla="*/ 9882 h 389956"/>
                <a:gd name="connsiteX168" fmla="*/ 261544 w 385706"/>
                <a:gd name="connsiteY168" fmla="*/ 40757 h 389956"/>
                <a:gd name="connsiteX169" fmla="*/ 259092 w 385706"/>
                <a:gd name="connsiteY169" fmla="*/ 38304 h 389956"/>
                <a:gd name="connsiteX170" fmla="*/ 257269 w 385706"/>
                <a:gd name="connsiteY170" fmla="*/ 38304 h 389956"/>
                <a:gd name="connsiteX171" fmla="*/ 289067 w 385706"/>
                <a:gd name="connsiteY171" fmla="*/ 6476 h 389956"/>
                <a:gd name="connsiteX172" fmla="*/ 304781 w 385706"/>
                <a:gd name="connsiteY172"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385706" h="389956">
                  <a:moveTo>
                    <a:pt x="0" y="380433"/>
                  </a:moveTo>
                  <a:lnTo>
                    <a:pt x="373687" y="380433"/>
                  </a:lnTo>
                  <a:lnTo>
                    <a:pt x="373687" y="389956"/>
                  </a:lnTo>
                  <a:lnTo>
                    <a:pt x="0" y="389956"/>
                  </a:lnTo>
                  <a:close/>
                  <a:moveTo>
                    <a:pt x="57160" y="344276"/>
                  </a:moveTo>
                  <a:lnTo>
                    <a:pt x="60576" y="347685"/>
                  </a:lnTo>
                  <a:lnTo>
                    <a:pt x="57167" y="351098"/>
                  </a:lnTo>
                  <a:lnTo>
                    <a:pt x="53752" y="347683"/>
                  </a:lnTo>
                  <a:close/>
                  <a:moveTo>
                    <a:pt x="73704" y="341291"/>
                  </a:moveTo>
                  <a:lnTo>
                    <a:pt x="63912" y="351069"/>
                  </a:lnTo>
                  <a:lnTo>
                    <a:pt x="63797" y="350954"/>
                  </a:lnTo>
                  <a:lnTo>
                    <a:pt x="60606" y="347715"/>
                  </a:lnTo>
                  <a:lnTo>
                    <a:pt x="60576" y="347685"/>
                  </a:lnTo>
                  <a:lnTo>
                    <a:pt x="63903" y="344354"/>
                  </a:lnTo>
                  <a:lnTo>
                    <a:pt x="65170" y="345621"/>
                  </a:lnTo>
                  <a:close/>
                  <a:moveTo>
                    <a:pt x="119401" y="332720"/>
                  </a:moveTo>
                  <a:lnTo>
                    <a:pt x="124679" y="335642"/>
                  </a:lnTo>
                  <a:lnTo>
                    <a:pt x="136586" y="347557"/>
                  </a:lnTo>
                  <a:lnTo>
                    <a:pt x="119493" y="337667"/>
                  </a:lnTo>
                  <a:cubicBezTo>
                    <a:pt x="113848" y="335928"/>
                    <a:pt x="108204" y="335738"/>
                    <a:pt x="102369" y="337048"/>
                  </a:cubicBezTo>
                  <a:cubicBezTo>
                    <a:pt x="91367" y="339477"/>
                    <a:pt x="80269" y="346907"/>
                    <a:pt x="68552" y="354719"/>
                  </a:cubicBezTo>
                  <a:lnTo>
                    <a:pt x="63884" y="357815"/>
                  </a:lnTo>
                  <a:lnTo>
                    <a:pt x="60522" y="354453"/>
                  </a:lnTo>
                  <a:lnTo>
                    <a:pt x="63912" y="351069"/>
                  </a:lnTo>
                  <a:lnTo>
                    <a:pt x="64607" y="351764"/>
                  </a:lnTo>
                  <a:cubicBezTo>
                    <a:pt x="83327" y="339260"/>
                    <a:pt x="100064" y="327613"/>
                    <a:pt x="119401" y="332720"/>
                  </a:cubicBezTo>
                  <a:close/>
                  <a:moveTo>
                    <a:pt x="38033" y="331964"/>
                  </a:moveTo>
                  <a:lnTo>
                    <a:pt x="53752" y="347683"/>
                  </a:lnTo>
                  <a:lnTo>
                    <a:pt x="37664" y="363765"/>
                  </a:lnTo>
                  <a:lnTo>
                    <a:pt x="17096" y="352866"/>
                  </a:lnTo>
                  <a:close/>
                  <a:moveTo>
                    <a:pt x="31309" y="325239"/>
                  </a:moveTo>
                  <a:lnTo>
                    <a:pt x="34653" y="328583"/>
                  </a:lnTo>
                  <a:lnTo>
                    <a:pt x="9126" y="354081"/>
                  </a:lnTo>
                  <a:lnTo>
                    <a:pt x="38563" y="369719"/>
                  </a:lnTo>
                  <a:lnTo>
                    <a:pt x="57167" y="351098"/>
                  </a:lnTo>
                  <a:lnTo>
                    <a:pt x="60522" y="354453"/>
                  </a:lnTo>
                  <a:lnTo>
                    <a:pt x="39473" y="375472"/>
                  </a:lnTo>
                  <a:lnTo>
                    <a:pt x="1290" y="355246"/>
                  </a:lnTo>
                  <a:close/>
                  <a:moveTo>
                    <a:pt x="44778" y="325230"/>
                  </a:moveTo>
                  <a:lnTo>
                    <a:pt x="60493" y="340944"/>
                  </a:lnTo>
                  <a:lnTo>
                    <a:pt x="57160" y="344276"/>
                  </a:lnTo>
                  <a:lnTo>
                    <a:pt x="41427" y="328576"/>
                  </a:lnTo>
                  <a:close/>
                  <a:moveTo>
                    <a:pt x="38041" y="325198"/>
                  </a:moveTo>
                  <a:lnTo>
                    <a:pt x="38075" y="325232"/>
                  </a:lnTo>
                  <a:lnTo>
                    <a:pt x="41427" y="328576"/>
                  </a:lnTo>
                  <a:lnTo>
                    <a:pt x="38033" y="331964"/>
                  </a:lnTo>
                  <a:lnTo>
                    <a:pt x="34653" y="328583"/>
                  </a:lnTo>
                  <a:close/>
                  <a:moveTo>
                    <a:pt x="44517" y="312036"/>
                  </a:moveTo>
                  <a:lnTo>
                    <a:pt x="40164" y="320615"/>
                  </a:lnTo>
                  <a:lnTo>
                    <a:pt x="41396" y="321847"/>
                  </a:lnTo>
                  <a:lnTo>
                    <a:pt x="38041" y="325198"/>
                  </a:lnTo>
                  <a:lnTo>
                    <a:pt x="34883" y="322040"/>
                  </a:lnTo>
                  <a:lnTo>
                    <a:pt x="34696" y="321853"/>
                  </a:lnTo>
                  <a:close/>
                  <a:moveTo>
                    <a:pt x="55044" y="308215"/>
                  </a:moveTo>
                  <a:lnTo>
                    <a:pt x="77574" y="330671"/>
                  </a:lnTo>
                  <a:lnTo>
                    <a:pt x="63903" y="344354"/>
                  </a:lnTo>
                  <a:lnTo>
                    <a:pt x="60493" y="340944"/>
                  </a:lnTo>
                  <a:lnTo>
                    <a:pt x="70752" y="330689"/>
                  </a:lnTo>
                  <a:lnTo>
                    <a:pt x="55041" y="314984"/>
                  </a:lnTo>
                  <a:lnTo>
                    <a:pt x="44778" y="325230"/>
                  </a:lnTo>
                  <a:lnTo>
                    <a:pt x="41396" y="321847"/>
                  </a:lnTo>
                  <a:close/>
                  <a:moveTo>
                    <a:pt x="58597" y="269555"/>
                  </a:moveTo>
                  <a:lnTo>
                    <a:pt x="116182" y="327141"/>
                  </a:lnTo>
                  <a:cubicBezTo>
                    <a:pt x="110943" y="326379"/>
                    <a:pt x="105704" y="326569"/>
                    <a:pt x="100369" y="327760"/>
                  </a:cubicBezTo>
                  <a:lnTo>
                    <a:pt x="73704" y="341291"/>
                  </a:lnTo>
                  <a:lnTo>
                    <a:pt x="84321" y="330689"/>
                  </a:lnTo>
                  <a:lnTo>
                    <a:pt x="55089" y="301469"/>
                  </a:lnTo>
                  <a:lnTo>
                    <a:pt x="44517" y="312036"/>
                  </a:lnTo>
                  <a:lnTo>
                    <a:pt x="58025" y="285416"/>
                  </a:lnTo>
                  <a:cubicBezTo>
                    <a:pt x="59216" y="280034"/>
                    <a:pt x="59454" y="274747"/>
                    <a:pt x="58597" y="269555"/>
                  </a:cubicBezTo>
                  <a:close/>
                  <a:moveTo>
                    <a:pt x="38141" y="249051"/>
                  </a:moveTo>
                  <a:lnTo>
                    <a:pt x="50204" y="261121"/>
                  </a:lnTo>
                  <a:lnTo>
                    <a:pt x="53110" y="266369"/>
                  </a:lnTo>
                  <a:cubicBezTo>
                    <a:pt x="58203" y="285699"/>
                    <a:pt x="46530" y="302463"/>
                    <a:pt x="34026" y="321183"/>
                  </a:cubicBezTo>
                  <a:lnTo>
                    <a:pt x="34696" y="321853"/>
                  </a:lnTo>
                  <a:lnTo>
                    <a:pt x="31309" y="325239"/>
                  </a:lnTo>
                  <a:lnTo>
                    <a:pt x="27875" y="321806"/>
                  </a:lnTo>
                  <a:lnTo>
                    <a:pt x="30971" y="317138"/>
                  </a:lnTo>
                  <a:cubicBezTo>
                    <a:pt x="38830" y="305421"/>
                    <a:pt x="46308" y="294323"/>
                    <a:pt x="48690" y="283320"/>
                  </a:cubicBezTo>
                  <a:cubicBezTo>
                    <a:pt x="51214" y="271651"/>
                    <a:pt x="47880" y="260743"/>
                    <a:pt x="38116" y="249074"/>
                  </a:cubicBezTo>
                  <a:close/>
                  <a:moveTo>
                    <a:pt x="41838" y="246017"/>
                  </a:moveTo>
                  <a:lnTo>
                    <a:pt x="139773" y="343999"/>
                  </a:lnTo>
                  <a:lnTo>
                    <a:pt x="124679" y="335642"/>
                  </a:lnTo>
                  <a:lnTo>
                    <a:pt x="50204" y="261121"/>
                  </a:lnTo>
                  <a:close/>
                  <a:moveTo>
                    <a:pt x="45205" y="242684"/>
                  </a:moveTo>
                  <a:lnTo>
                    <a:pt x="51592" y="249071"/>
                  </a:lnTo>
                  <a:lnTo>
                    <a:pt x="139699" y="337192"/>
                  </a:lnTo>
                  <a:lnTo>
                    <a:pt x="139706" y="337185"/>
                  </a:lnTo>
                  <a:lnTo>
                    <a:pt x="143046" y="340525"/>
                  </a:lnTo>
                  <a:lnTo>
                    <a:pt x="142339" y="341300"/>
                  </a:lnTo>
                  <a:lnTo>
                    <a:pt x="139714" y="343927"/>
                  </a:lnTo>
                  <a:lnTo>
                    <a:pt x="41863" y="246027"/>
                  </a:lnTo>
                  <a:close/>
                  <a:moveTo>
                    <a:pt x="347386" y="128522"/>
                  </a:moveTo>
                  <a:lnTo>
                    <a:pt x="347386" y="142951"/>
                  </a:lnTo>
                  <a:lnTo>
                    <a:pt x="139699" y="350672"/>
                  </a:lnTo>
                  <a:lnTo>
                    <a:pt x="136586" y="347557"/>
                  </a:lnTo>
                  <a:lnTo>
                    <a:pt x="136616" y="347574"/>
                  </a:lnTo>
                  <a:lnTo>
                    <a:pt x="142339" y="341300"/>
                  </a:lnTo>
                  <a:lnTo>
                    <a:pt x="343987" y="139508"/>
                  </a:lnTo>
                  <a:lnTo>
                    <a:pt x="343987" y="131924"/>
                  </a:lnTo>
                  <a:close/>
                  <a:moveTo>
                    <a:pt x="341593" y="127545"/>
                  </a:moveTo>
                  <a:lnTo>
                    <a:pt x="343987" y="129937"/>
                  </a:lnTo>
                  <a:lnTo>
                    <a:pt x="343987" y="131924"/>
                  </a:lnTo>
                  <a:lnTo>
                    <a:pt x="340671" y="135243"/>
                  </a:lnTo>
                  <a:lnTo>
                    <a:pt x="340671" y="133329"/>
                  </a:lnTo>
                  <a:lnTo>
                    <a:pt x="338239" y="130895"/>
                  </a:lnTo>
                  <a:close/>
                  <a:moveTo>
                    <a:pt x="341613" y="120839"/>
                  </a:moveTo>
                  <a:lnTo>
                    <a:pt x="344958" y="124184"/>
                  </a:lnTo>
                  <a:lnTo>
                    <a:pt x="341593" y="127545"/>
                  </a:lnTo>
                  <a:lnTo>
                    <a:pt x="338249" y="124202"/>
                  </a:lnTo>
                  <a:close/>
                  <a:moveTo>
                    <a:pt x="261514" y="47508"/>
                  </a:moveTo>
                  <a:lnTo>
                    <a:pt x="338249" y="124202"/>
                  </a:lnTo>
                  <a:lnTo>
                    <a:pt x="334899" y="127553"/>
                  </a:lnTo>
                  <a:lnTo>
                    <a:pt x="258211" y="50811"/>
                  </a:lnTo>
                  <a:close/>
                  <a:moveTo>
                    <a:pt x="254851" y="47448"/>
                  </a:moveTo>
                  <a:lnTo>
                    <a:pt x="258211" y="50811"/>
                  </a:lnTo>
                  <a:lnTo>
                    <a:pt x="247640" y="61383"/>
                  </a:lnTo>
                  <a:lnTo>
                    <a:pt x="324352" y="138101"/>
                  </a:lnTo>
                  <a:lnTo>
                    <a:pt x="334899" y="127553"/>
                  </a:lnTo>
                  <a:lnTo>
                    <a:pt x="338239" y="130895"/>
                  </a:lnTo>
                  <a:lnTo>
                    <a:pt x="324383" y="144733"/>
                  </a:lnTo>
                  <a:lnTo>
                    <a:pt x="240957" y="61337"/>
                  </a:lnTo>
                  <a:close/>
                  <a:moveTo>
                    <a:pt x="249519" y="44973"/>
                  </a:moveTo>
                  <a:lnTo>
                    <a:pt x="250607" y="44973"/>
                  </a:lnTo>
                  <a:lnTo>
                    <a:pt x="234212" y="61383"/>
                  </a:lnTo>
                  <a:lnTo>
                    <a:pt x="324352" y="151578"/>
                  </a:lnTo>
                  <a:lnTo>
                    <a:pt x="340671" y="135243"/>
                  </a:lnTo>
                  <a:lnTo>
                    <a:pt x="340671" y="136187"/>
                  </a:lnTo>
                  <a:lnTo>
                    <a:pt x="139706" y="337185"/>
                  </a:lnTo>
                  <a:lnTo>
                    <a:pt x="51592" y="249071"/>
                  </a:lnTo>
                  <a:lnTo>
                    <a:pt x="48547" y="246025"/>
                  </a:lnTo>
                  <a:close/>
                  <a:moveTo>
                    <a:pt x="253873" y="41704"/>
                  </a:moveTo>
                  <a:lnTo>
                    <a:pt x="255707" y="41704"/>
                  </a:lnTo>
                  <a:lnTo>
                    <a:pt x="258152" y="44148"/>
                  </a:lnTo>
                  <a:lnTo>
                    <a:pt x="254851" y="47448"/>
                  </a:lnTo>
                  <a:lnTo>
                    <a:pt x="252377" y="44973"/>
                  </a:lnTo>
                  <a:lnTo>
                    <a:pt x="250607" y="44973"/>
                  </a:lnTo>
                  <a:close/>
                  <a:moveTo>
                    <a:pt x="261544" y="40757"/>
                  </a:moveTo>
                  <a:lnTo>
                    <a:pt x="264904" y="44118"/>
                  </a:lnTo>
                  <a:lnTo>
                    <a:pt x="261514" y="47508"/>
                  </a:lnTo>
                  <a:lnTo>
                    <a:pt x="258152" y="44148"/>
                  </a:lnTo>
                  <a:close/>
                  <a:moveTo>
                    <a:pt x="242804" y="38304"/>
                  </a:moveTo>
                  <a:lnTo>
                    <a:pt x="257269" y="38304"/>
                  </a:lnTo>
                  <a:lnTo>
                    <a:pt x="253873" y="41704"/>
                  </a:lnTo>
                  <a:lnTo>
                    <a:pt x="246136" y="41704"/>
                  </a:lnTo>
                  <a:lnTo>
                    <a:pt x="45205" y="242684"/>
                  </a:lnTo>
                  <a:lnTo>
                    <a:pt x="45165" y="242644"/>
                  </a:lnTo>
                  <a:lnTo>
                    <a:pt x="38141" y="249051"/>
                  </a:lnTo>
                  <a:lnTo>
                    <a:pt x="35117" y="246025"/>
                  </a:lnTo>
                  <a:close/>
                  <a:moveTo>
                    <a:pt x="304733" y="9524"/>
                  </a:moveTo>
                  <a:cubicBezTo>
                    <a:pt x="308114" y="9524"/>
                    <a:pt x="311352" y="10905"/>
                    <a:pt x="313733" y="13286"/>
                  </a:cubicBezTo>
                  <a:lnTo>
                    <a:pt x="372445" y="72003"/>
                  </a:lnTo>
                  <a:cubicBezTo>
                    <a:pt x="377397" y="76955"/>
                    <a:pt x="377397" y="85051"/>
                    <a:pt x="372445" y="90004"/>
                  </a:cubicBezTo>
                  <a:lnTo>
                    <a:pt x="341613" y="120839"/>
                  </a:lnTo>
                  <a:lnTo>
                    <a:pt x="264904" y="44118"/>
                  </a:lnTo>
                  <a:lnTo>
                    <a:pt x="295734" y="13286"/>
                  </a:lnTo>
                  <a:cubicBezTo>
                    <a:pt x="298114" y="10810"/>
                    <a:pt x="301352" y="9524"/>
                    <a:pt x="304733" y="9524"/>
                  </a:cubicBezTo>
                  <a:close/>
                  <a:moveTo>
                    <a:pt x="304781" y="0"/>
                  </a:moveTo>
                  <a:cubicBezTo>
                    <a:pt x="310733" y="0"/>
                    <a:pt x="316352" y="2333"/>
                    <a:pt x="320495" y="6476"/>
                  </a:cubicBezTo>
                  <a:lnTo>
                    <a:pt x="379207" y="65241"/>
                  </a:lnTo>
                  <a:cubicBezTo>
                    <a:pt x="387873" y="73955"/>
                    <a:pt x="387873" y="88051"/>
                    <a:pt x="379207" y="96671"/>
                  </a:cubicBezTo>
                  <a:lnTo>
                    <a:pt x="347386" y="128522"/>
                  </a:lnTo>
                  <a:lnTo>
                    <a:pt x="347386" y="126613"/>
                  </a:lnTo>
                  <a:lnTo>
                    <a:pt x="344958" y="124184"/>
                  </a:lnTo>
                  <a:lnTo>
                    <a:pt x="375905" y="93277"/>
                  </a:lnTo>
                  <a:cubicBezTo>
                    <a:pt x="382714" y="86518"/>
                    <a:pt x="382714" y="75427"/>
                    <a:pt x="375905" y="68573"/>
                  </a:cubicBezTo>
                  <a:lnTo>
                    <a:pt x="317145" y="9882"/>
                  </a:lnTo>
                  <a:cubicBezTo>
                    <a:pt x="310288" y="3075"/>
                    <a:pt x="299241" y="3075"/>
                    <a:pt x="292431" y="9882"/>
                  </a:cubicBezTo>
                  <a:lnTo>
                    <a:pt x="261544" y="40757"/>
                  </a:lnTo>
                  <a:lnTo>
                    <a:pt x="259092" y="38304"/>
                  </a:lnTo>
                  <a:lnTo>
                    <a:pt x="257269" y="38304"/>
                  </a:lnTo>
                  <a:lnTo>
                    <a:pt x="289067" y="6476"/>
                  </a:lnTo>
                  <a:cubicBezTo>
                    <a:pt x="293305" y="2286"/>
                    <a:pt x="298829" y="0"/>
                    <a:pt x="30478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 name="ïŝḻîḑê"/>
          <p:cNvSpPr/>
          <p:nvPr/>
        </p:nvSpPr>
        <p:spPr bwMode="auto">
          <a:xfrm>
            <a:off x="6191885" y="4906010"/>
            <a:ext cx="5235575" cy="98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500" b="1" dirty="0">
                <a:solidFill>
                  <a:srgbClr val="C00000"/>
                </a:solidFill>
                <a:latin typeface="微软雅黑" panose="020B0503020204020204" pitchFamily="34" charset="-122"/>
                <a:ea typeface="微软雅黑" panose="020B0503020204020204" pitchFamily="34" charset="-122"/>
              </a:rPr>
              <a:t>（3）用建筑平面图中的首尾轴线命名：</a:t>
            </a:r>
            <a:r>
              <a:rPr lang="zh-CN" altLang="en-US" sz="1500" dirty="0">
                <a:solidFill>
                  <a:schemeClr val="tx1"/>
                </a:solidFill>
                <a:latin typeface="微软雅黑" panose="020B0503020204020204" pitchFamily="34" charset="-122"/>
                <a:ea typeface="微软雅黑" panose="020B0503020204020204" pitchFamily="34" charset="-122"/>
              </a:rPr>
              <a:t>按照观察者面向建筑物从左到右的轴线顺序命名，如①～⑦立面图，⑦～①立面图等。如图3-1-2 所示建筑立面图的投影方向和名称。</a:t>
            </a:r>
          </a:p>
        </p:txBody>
      </p:sp>
      <p:cxnSp>
        <p:nvCxnSpPr>
          <p:cNvPr id="7" name="直接连接符 6"/>
          <p:cNvCxnSpPr/>
          <p:nvPr/>
        </p:nvCxnSpPr>
        <p:spPr>
          <a:xfrm>
            <a:off x="6307455" y="2796297"/>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07455" y="4393957"/>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307455" y="5996697"/>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11885" y="389255"/>
            <a:ext cx="641159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立面图的命名方式有以下三种：</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直角三角形 5"/>
          <p:cNvSpPr/>
          <p:nvPr>
            <p:custDataLst>
              <p:tags r:id="rId2"/>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0" name="平行四边形 29"/>
          <p:cNvSpPr/>
          <p:nvPr>
            <p:custDataLst>
              <p:tags r:id="rId3"/>
            </p:custDataLst>
          </p:nvPr>
        </p:nvSpPr>
        <p:spPr>
          <a:xfrm>
            <a:off x="4219387" y="0"/>
            <a:ext cx="7409774" cy="6858000"/>
          </a:xfrm>
          <a:prstGeom prst="parallelogram">
            <a:avLst>
              <a:gd name="adj" fmla="val 104088"/>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22" name="任意多边形: 形状 21"/>
          <p:cNvSpPr/>
          <p:nvPr>
            <p:custDataLst>
              <p:tags r:id="rId4"/>
            </p:custDataLst>
          </p:nvPr>
        </p:nvSpPr>
        <p:spPr>
          <a:xfrm>
            <a:off x="4181948" y="-1"/>
            <a:ext cx="8010052" cy="6858001"/>
          </a:xfrm>
          <a:custGeom>
            <a:avLst/>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10000"/>
              </a:lnSpc>
            </a:pPr>
            <a:endParaRPr kumimoji="1" lang="zh-CN" altLang="en-US" sz="1600" b="1" dirty="0">
              <a:solidFill>
                <a:schemeClr val="bg1"/>
              </a:solidFill>
              <a:latin typeface="+mn-ea"/>
            </a:endParaRPr>
          </a:p>
        </p:txBody>
      </p:sp>
      <p:sp>
        <p:nvSpPr>
          <p:cNvPr id="5" name="平行四边形 4"/>
          <p:cNvSpPr/>
          <p:nvPr>
            <p:custDataLst>
              <p:tags r:id="rId5"/>
            </p:custDataLst>
          </p:nvPr>
        </p:nvSpPr>
        <p:spPr>
          <a:xfrm>
            <a:off x="3653514" y="0"/>
            <a:ext cx="7750181" cy="6858000"/>
          </a:xfrm>
          <a:prstGeom prst="parallelogram">
            <a:avLst>
              <a:gd name="adj" fmla="val 10408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grpSp>
        <p:nvGrpSpPr>
          <p:cNvPr id="28" name="组合 27"/>
          <p:cNvGrpSpPr/>
          <p:nvPr>
            <p:custDataLst>
              <p:tags r:id="rId6"/>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10"/>
              </p:custDataLst>
            </p:nvPr>
          </p:nvSpPr>
          <p:spPr>
            <a:xfrm>
              <a:off x="10938600"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3" name="任意多边形: 形状 32"/>
            <p:cNvSpPr/>
            <p:nvPr>
              <p:custDataLst>
                <p:tags r:id="rId11"/>
              </p:custDataLst>
            </p:nvPr>
          </p:nvSpPr>
          <p:spPr>
            <a:xfrm>
              <a:off x="11318363"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sp>
        <p:nvSpPr>
          <p:cNvPr id="4" name="矩形 3"/>
          <p:cNvSpPr/>
          <p:nvPr>
            <p:custDataLst>
              <p:tags r:id="rId7"/>
            </p:custDataLst>
          </p:nvPr>
        </p:nvSpPr>
        <p:spPr>
          <a:xfrm>
            <a:off x="817880" y="885825"/>
            <a:ext cx="6772275" cy="5086350"/>
          </a:xfrm>
          <a:prstGeom prst="rect">
            <a:avLst/>
          </a:prstGeom>
          <a:solidFill>
            <a:schemeClr val="bg1"/>
          </a:solidFill>
          <a:ln>
            <a:noFill/>
          </a:ln>
          <a:effectLst>
            <a:outerShdw blurRad="50800" dist="381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3" name="图片 12"/>
          <p:cNvPicPr>
            <a:picLocks noChangeAspect="1"/>
          </p:cNvPicPr>
          <p:nvPr>
            <p:custDataLst>
              <p:tags r:id="rId8"/>
            </p:custDataLst>
          </p:nvPr>
        </p:nvPicPr>
        <p:blipFill rotWithShape="1">
          <a:blip r:embed="rId13"/>
          <a:srcRect l="8333" r="8333"/>
          <a:stretch>
            <a:fillRect/>
          </a:stretch>
        </p:blipFill>
        <p:spPr>
          <a:xfrm>
            <a:off x="696231" y="759459"/>
            <a:ext cx="6749142" cy="5061855"/>
          </a:xfrm>
          <a:prstGeom prst="rect">
            <a:avLst/>
          </a:prstGeom>
          <a:effectLst>
            <a:outerShdw blurRad="50800" dist="38100" dir="2700000" algn="tl" rotWithShape="0">
              <a:prstClr val="black">
                <a:alpha val="40000"/>
              </a:prstClr>
            </a:outerShdw>
          </a:effectLst>
        </p:spPr>
      </p:pic>
      <p:sp>
        <p:nvSpPr>
          <p:cNvPr id="2" name="文本框 1"/>
          <p:cNvSpPr txBox="1"/>
          <p:nvPr>
            <p:custDataLst>
              <p:tags r:id="rId9"/>
            </p:custDataLst>
          </p:nvPr>
        </p:nvSpPr>
        <p:spPr>
          <a:xfrm>
            <a:off x="8098790" y="4068763"/>
            <a:ext cx="3531235" cy="1137285"/>
          </a:xfrm>
          <a:prstGeom prst="rect">
            <a:avLst/>
          </a:prstGeom>
          <a:noFill/>
        </p:spPr>
        <p:txBody>
          <a:bodyPr wrap="square" rtlCol="0" anchor="ctr" anchorCtr="0">
            <a:spAutoFit/>
          </a:bodyPr>
          <a:lstStyle/>
          <a:p>
            <a:r>
              <a:rPr lang="zh-CN" altLang="en-US" sz="3400" b="1" spc="300" dirty="0">
                <a:solidFill>
                  <a:schemeClr val="accent1">
                    <a:lumMod val="75000"/>
                  </a:schemeClr>
                </a:solidFill>
                <a:uFillTx/>
                <a:latin typeface="Arial" panose="020B0604020202020204" pitchFamily="34" charset="0"/>
                <a:ea typeface="微软雅黑" panose="020B0503020204020204" pitchFamily="34" charset="-122"/>
              </a:rPr>
              <a:t>建筑立面图的</a:t>
            </a:r>
          </a:p>
          <a:p>
            <a:r>
              <a:rPr lang="zh-CN" altLang="en-US" sz="3400" b="1" spc="300" dirty="0">
                <a:solidFill>
                  <a:schemeClr val="accent1">
                    <a:lumMod val="75000"/>
                  </a:schemeClr>
                </a:solidFill>
                <a:uFillTx/>
                <a:latin typeface="Arial" panose="020B0604020202020204" pitchFamily="34" charset="0"/>
                <a:ea typeface="微软雅黑" panose="020B0503020204020204" pitchFamily="34" charset="-122"/>
              </a:rPr>
              <a:t>投影方向和名称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3270" y="2132330"/>
            <a:ext cx="2376170" cy="2854325"/>
            <a:chOff x="1554" y="3358"/>
            <a:chExt cx="3742" cy="4495"/>
          </a:xfrm>
        </p:grpSpPr>
        <p:sp>
          <p:nvSpPr>
            <p:cNvPr id="24" name="TextBox 83"/>
            <p:cNvSpPr txBox="1"/>
            <p:nvPr/>
          </p:nvSpPr>
          <p:spPr>
            <a:xfrm>
              <a:off x="1554" y="6342"/>
              <a:ext cx="3742" cy="1511"/>
            </a:xfrm>
            <a:prstGeom prst="rect">
              <a:avLst/>
            </a:prstGeom>
            <a:noFill/>
          </p:spPr>
          <p:txBody>
            <a:bodyPr wrap="square" lIns="0" tIns="0" rIns="0" bIns="0" rtlCol="0">
              <a:spAutoFit/>
            </a:bodyPr>
            <a:lstStyle/>
            <a:p>
              <a:pPr algn="ctr" fontAlgn="auto">
                <a:lnSpc>
                  <a:spcPct val="130000"/>
                </a:lnSpc>
              </a:pPr>
              <a:r>
                <a:rPr lang="zh-CN" altLang="en-US" sz="1600"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（1）</a:t>
              </a:r>
            </a:p>
            <a:p>
              <a:pPr algn="ctr" fontAlgn="auto">
                <a:lnSpc>
                  <a:spcPct val="130000"/>
                </a:lnSpc>
              </a:pPr>
              <a:r>
                <a:rPr lang="zh-CN" altLang="en-US" sz="1600"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建筑物两端的定位轴线及其编号。</a:t>
              </a:r>
            </a:p>
          </p:txBody>
        </p:sp>
        <p:sp>
          <p:nvSpPr>
            <p:cNvPr id="26" name="Oval 99"/>
            <p:cNvSpPr/>
            <p:nvPr/>
          </p:nvSpPr>
          <p:spPr>
            <a:xfrm>
              <a:off x="2164"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0" name="组合 29"/>
            <p:cNvGrpSpPr/>
            <p:nvPr/>
          </p:nvGrpSpPr>
          <p:grpSpPr>
            <a:xfrm>
              <a:off x="2983" y="4161"/>
              <a:ext cx="884" cy="882"/>
              <a:chOff x="1894354" y="2642177"/>
              <a:chExt cx="561343" cy="560384"/>
            </a:xfrm>
          </p:grpSpPr>
          <p:sp>
            <p:nvSpPr>
              <p:cNvPr id="31" name="AutoShape 128"/>
              <p:cNvSpPr/>
              <p:nvPr/>
            </p:nvSpPr>
            <p:spPr bwMode="auto">
              <a:xfrm>
                <a:off x="1894354" y="264217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2" name="AutoShape 129"/>
              <p:cNvSpPr/>
              <p:nvPr/>
            </p:nvSpPr>
            <p:spPr bwMode="auto">
              <a:xfrm>
                <a:off x="2244954" y="271210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grpSp>
      <p:grpSp>
        <p:nvGrpSpPr>
          <p:cNvPr id="3" name="组合 2"/>
          <p:cNvGrpSpPr/>
          <p:nvPr/>
        </p:nvGrpSpPr>
        <p:grpSpPr>
          <a:xfrm>
            <a:off x="3585845" y="2132330"/>
            <a:ext cx="2376170" cy="3814445"/>
            <a:chOff x="5730" y="3358"/>
            <a:chExt cx="3742" cy="6007"/>
          </a:xfrm>
        </p:grpSpPr>
        <p:sp>
          <p:nvSpPr>
            <p:cNvPr id="27" name="Oval 103"/>
            <p:cNvSpPr/>
            <p:nvPr/>
          </p:nvSpPr>
          <p:spPr>
            <a:xfrm>
              <a:off x="6321"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3" name="组合 32"/>
            <p:cNvGrpSpPr/>
            <p:nvPr/>
          </p:nvGrpSpPr>
          <p:grpSpPr>
            <a:xfrm>
              <a:off x="7140" y="4161"/>
              <a:ext cx="882" cy="882"/>
              <a:chOff x="4455138" y="2642177"/>
              <a:chExt cx="560384" cy="560384"/>
            </a:xfrm>
          </p:grpSpPr>
          <p:sp>
            <p:nvSpPr>
              <p:cNvPr id="34" name="AutoShape 126"/>
              <p:cNvSpPr/>
              <p:nvPr/>
            </p:nvSpPr>
            <p:spPr bwMode="auto">
              <a:xfrm>
                <a:off x="4455138" y="2642177"/>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5" name="AutoShape 127"/>
              <p:cNvSpPr/>
              <p:nvPr/>
            </p:nvSpPr>
            <p:spPr bwMode="auto">
              <a:xfrm>
                <a:off x="4682166" y="2729347"/>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3" name="TextBox 83"/>
            <p:cNvSpPr txBox="1"/>
            <p:nvPr/>
          </p:nvSpPr>
          <p:spPr>
            <a:xfrm>
              <a:off x="5730" y="6342"/>
              <a:ext cx="3742" cy="3023"/>
            </a:xfrm>
            <a:prstGeom prst="rect">
              <a:avLst/>
            </a:prstGeom>
            <a:noFill/>
          </p:spPr>
          <p:txBody>
            <a:bodyPr wrap="square" lIns="0" tIns="0" rIns="0" bIns="0" rtlCol="0">
              <a:spAutoFit/>
            </a:bodyPr>
            <a:lstStyle/>
            <a:p>
              <a:pPr algn="ctr" fontAlgn="auto">
                <a:lnSpc>
                  <a:spcPct val="130000"/>
                </a:lnSpc>
              </a:pPr>
              <a:r>
                <a:rPr lang="zh-CN" altLang="en-US" sz="1600" b="1" kern="0">
                  <a:solidFill>
                    <a:srgbClr val="F87616"/>
                  </a:solidFill>
                  <a:uFillTx/>
                  <a:latin typeface="思源黑体" charset="0"/>
                  <a:ea typeface="思源黑体" panose="020B0400000000000000" pitchFamily="34" charset="-122"/>
                  <a:cs typeface="Clear Sans" panose="020B0503030202020304" pitchFamily="34" charset="0"/>
                  <a:sym typeface="思源黑体" panose="020B0400000000000000" pitchFamily="34" charset="-122"/>
                </a:rPr>
                <a:t>（2）</a:t>
              </a:r>
            </a:p>
            <a:p>
              <a:pPr algn="ctr" fontAlgn="auto">
                <a:lnSpc>
                  <a:spcPct val="130000"/>
                </a:lnSpc>
              </a:pPr>
              <a:r>
                <a:rPr lang="zh-CN" altLang="en-US" sz="1600" b="1" kern="0">
                  <a:solidFill>
                    <a:srgbClr val="F87616"/>
                  </a:solidFill>
                  <a:uFillTx/>
                  <a:latin typeface="思源黑体" charset="0"/>
                  <a:ea typeface="思源黑体" panose="020B0400000000000000" pitchFamily="34" charset="-122"/>
                  <a:cs typeface="Clear Sans" panose="020B0503030202020304" pitchFamily="34" charset="0"/>
                  <a:sym typeface="思源黑体" panose="020B0400000000000000" pitchFamily="34" charset="-122"/>
                </a:rPr>
                <a:t>主要建筑构件的位置如勒脚、台阶、花池、门、窗、雨篷、阳台、室外楼梯、墙体外边线、檐口、屋顶、雨水管等。</a:t>
              </a:r>
            </a:p>
          </p:txBody>
        </p:sp>
      </p:grpSp>
      <p:grpSp>
        <p:nvGrpSpPr>
          <p:cNvPr id="4" name="组合 3"/>
          <p:cNvGrpSpPr/>
          <p:nvPr/>
        </p:nvGrpSpPr>
        <p:grpSpPr>
          <a:xfrm>
            <a:off x="6354445" y="2132330"/>
            <a:ext cx="2376170" cy="4134485"/>
            <a:chOff x="9793" y="3358"/>
            <a:chExt cx="3742" cy="6511"/>
          </a:xfrm>
        </p:grpSpPr>
        <p:sp>
          <p:nvSpPr>
            <p:cNvPr id="28" name="Oval 106"/>
            <p:cNvSpPr/>
            <p:nvPr/>
          </p:nvSpPr>
          <p:spPr>
            <a:xfrm>
              <a:off x="10403"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40" name="组合 39"/>
            <p:cNvGrpSpPr/>
            <p:nvPr/>
          </p:nvGrpSpPr>
          <p:grpSpPr>
            <a:xfrm>
              <a:off x="11333" y="4152"/>
              <a:ext cx="662" cy="884"/>
              <a:chOff x="7091622" y="2636664"/>
              <a:chExt cx="420528" cy="561343"/>
            </a:xfrm>
          </p:grpSpPr>
          <p:sp>
            <p:nvSpPr>
              <p:cNvPr id="41" name="AutoShape 108"/>
              <p:cNvSpPr/>
              <p:nvPr/>
            </p:nvSpPr>
            <p:spPr bwMode="auto">
              <a:xfrm>
                <a:off x="7196035" y="2742035"/>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42" name="AutoShape 109"/>
              <p:cNvSpPr/>
              <p:nvPr/>
            </p:nvSpPr>
            <p:spPr bwMode="auto">
              <a:xfrm>
                <a:off x="7091622" y="2636664"/>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5" name="TextBox 83"/>
            <p:cNvSpPr txBox="1"/>
            <p:nvPr/>
          </p:nvSpPr>
          <p:spPr>
            <a:xfrm>
              <a:off x="9793" y="6342"/>
              <a:ext cx="3742" cy="3527"/>
            </a:xfrm>
            <a:prstGeom prst="rect">
              <a:avLst/>
            </a:prstGeom>
            <a:noFill/>
          </p:spPr>
          <p:txBody>
            <a:bodyPr wrap="square" lIns="0" tIns="0" rIns="0" bIns="0" rtlCol="0">
              <a:spAutoFit/>
            </a:bodyPr>
            <a:lstStyle/>
            <a:p>
              <a:pPr algn="ctr" fontAlgn="auto">
                <a:lnSpc>
                  <a:spcPct val="130000"/>
                </a:lnSpc>
              </a:pPr>
              <a:r>
                <a:rPr lang="zh-CN" altLang="en-US" sz="1600"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（3）</a:t>
              </a:r>
            </a:p>
            <a:p>
              <a:pPr algn="ctr" fontAlgn="auto">
                <a:lnSpc>
                  <a:spcPct val="130000"/>
                </a:lnSpc>
              </a:pPr>
              <a:r>
                <a:rPr lang="zh-CN" altLang="en-US" sz="1600"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主要建筑立面装饰构件与饰面分割线及装修做法。标出各个部分的构造、装饰节点详图的索引符号，使用图例和文字说明外墙面的装饰材料和做法。</a:t>
              </a:r>
            </a:p>
          </p:txBody>
        </p:sp>
      </p:grpSp>
      <p:grpSp>
        <p:nvGrpSpPr>
          <p:cNvPr id="5" name="组合 4"/>
          <p:cNvGrpSpPr/>
          <p:nvPr/>
        </p:nvGrpSpPr>
        <p:grpSpPr>
          <a:xfrm>
            <a:off x="9136380" y="2132330"/>
            <a:ext cx="2376170" cy="4454525"/>
            <a:chOff x="13877" y="3358"/>
            <a:chExt cx="3742" cy="7015"/>
          </a:xfrm>
        </p:grpSpPr>
        <p:sp>
          <p:nvSpPr>
            <p:cNvPr id="29" name="Oval 110"/>
            <p:cNvSpPr/>
            <p:nvPr/>
          </p:nvSpPr>
          <p:spPr>
            <a:xfrm>
              <a:off x="14486"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6" name="组合 35"/>
            <p:cNvGrpSpPr/>
            <p:nvPr/>
          </p:nvGrpSpPr>
          <p:grpSpPr>
            <a:xfrm>
              <a:off x="15306" y="4152"/>
              <a:ext cx="882" cy="882"/>
              <a:chOff x="9593272" y="2636664"/>
              <a:chExt cx="560384" cy="560384"/>
            </a:xfrm>
          </p:grpSpPr>
          <p:sp>
            <p:nvSpPr>
              <p:cNvPr id="37" name="AutoShape 123"/>
              <p:cNvSpPr/>
              <p:nvPr/>
            </p:nvSpPr>
            <p:spPr bwMode="auto">
              <a:xfrm>
                <a:off x="9593272" y="2636664"/>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8" name="AutoShape 124"/>
              <p:cNvSpPr/>
              <p:nvPr/>
            </p:nvSpPr>
            <p:spPr bwMode="auto">
              <a:xfrm>
                <a:off x="9751328" y="2793763"/>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9" name="AutoShape 125"/>
              <p:cNvSpPr/>
              <p:nvPr/>
            </p:nvSpPr>
            <p:spPr bwMode="auto">
              <a:xfrm>
                <a:off x="9803057" y="2846449"/>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7" name="TextBox 83"/>
            <p:cNvSpPr txBox="1"/>
            <p:nvPr/>
          </p:nvSpPr>
          <p:spPr>
            <a:xfrm>
              <a:off x="13877" y="6342"/>
              <a:ext cx="3742" cy="4031"/>
            </a:xfrm>
            <a:prstGeom prst="rect">
              <a:avLst/>
            </a:prstGeom>
            <a:noFill/>
          </p:spPr>
          <p:txBody>
            <a:bodyPr wrap="square" lIns="0" tIns="0" rIns="0" bIns="0" rtlCol="0">
              <a:spAutoFit/>
            </a:bodyPr>
            <a:lstStyle/>
            <a:p>
              <a:pPr algn="ctr">
                <a:lnSpc>
                  <a:spcPct val="130000"/>
                </a:lnSpc>
                <a:spcBef>
                  <a:spcPts val="0"/>
                </a:spcBef>
                <a:spcAft>
                  <a:spcPts val="0"/>
                </a:spcAft>
              </a:pPr>
              <a:r>
                <a:rPr lang="zh-CN" altLang="en-US" sz="1600"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（4）</a:t>
              </a:r>
            </a:p>
            <a:p>
              <a:pPr algn="ctr">
                <a:lnSpc>
                  <a:spcPct val="130000"/>
                </a:lnSpc>
                <a:spcBef>
                  <a:spcPts val="0"/>
                </a:spcBef>
                <a:spcAft>
                  <a:spcPts val="0"/>
                </a:spcAft>
              </a:pPr>
              <a:r>
                <a:rPr lang="zh-CN" altLang="en-US" sz="1600"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建筑物立面上的主要标高。如室外地面的标高，台阶表面的标高，各层门窗洞口的标高，阳台、雨篷、女儿墙顶、屋顶水箱间及楼梯间屋顶的标高。</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建筑立面图主要包括以下内容：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29" y="3428996"/>
            <a:ext cx="7865745" cy="329320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了解房屋工程图的分类，理解不同建设阶段对图纸的不同要求。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了解建筑工程施工图的组成。</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理解建筑施工图的相互关系。</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能够根据项目不同的阶段对图纸提出不同的要求</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工程图纸是具有法律效力的正式文件，是技术仲裁或法律裁决的重要依据</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。工作人员</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一定要坚持实事求是的思想路线，严格按照图纸进行施工。</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427730"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房屋建筑工程图概述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60302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526563"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450099"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373634" y="357900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297172" y="357900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810129" y="253669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479835"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690813"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2749539" y="391609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403371"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61434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673075"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326906"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537884"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596610" y="391609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250440" y="500786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461419" y="365391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520148" y="253669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173978" y="187800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384957" y="365391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326413" y="420006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30469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183304"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105768" y="323879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039665" y="423693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269676" y="211480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452805" y="203528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492402" y="513712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579995" y="198525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372945" y="508283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330325" y="163068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比例</a:t>
            </a:r>
          </a:p>
        </p:txBody>
      </p:sp>
      <p:sp>
        <p:nvSpPr>
          <p:cNvPr id="67" name="1"/>
          <p:cNvSpPr txBox="1">
            <a:spLocks noChangeArrowheads="1"/>
          </p:cNvSpPr>
          <p:nvPr/>
        </p:nvSpPr>
        <p:spPr bwMode="auto">
          <a:xfrm>
            <a:off x="5168900" y="1739265"/>
            <a:ext cx="26301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图线</a:t>
            </a:r>
          </a:p>
        </p:txBody>
      </p:sp>
      <p:sp>
        <p:nvSpPr>
          <p:cNvPr id="69" name="1"/>
          <p:cNvSpPr txBox="1">
            <a:spLocks noChangeArrowheads="1"/>
          </p:cNvSpPr>
          <p:nvPr/>
        </p:nvSpPr>
        <p:spPr bwMode="auto">
          <a:xfrm>
            <a:off x="9018905" y="1737360"/>
            <a:ext cx="26104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标注</a:t>
            </a:r>
          </a:p>
        </p:txBody>
      </p:sp>
      <p:sp>
        <p:nvSpPr>
          <p:cNvPr id="70" name="1"/>
          <p:cNvSpPr txBox="1">
            <a:spLocks noChangeArrowheads="1"/>
          </p:cNvSpPr>
          <p:nvPr/>
        </p:nvSpPr>
        <p:spPr bwMode="auto">
          <a:xfrm>
            <a:off x="9025890" y="2085340"/>
            <a:ext cx="2401570"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立面图主要表现建筑物高度方向的尺寸，一般采用标高来标注，标高注写在立面图的左侧或右侧。</a:t>
            </a:r>
          </a:p>
        </p:txBody>
      </p:sp>
      <p:sp>
        <p:nvSpPr>
          <p:cNvPr id="71" name="1"/>
          <p:cNvSpPr txBox="1">
            <a:spLocks noChangeArrowheads="1"/>
          </p:cNvSpPr>
          <p:nvPr/>
        </p:nvSpPr>
        <p:spPr bwMode="auto">
          <a:xfrm>
            <a:off x="3222625" y="482981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定位轴线</a:t>
            </a:r>
          </a:p>
        </p:txBody>
      </p:sp>
      <p:sp>
        <p:nvSpPr>
          <p:cNvPr id="72" name="1"/>
          <p:cNvSpPr txBox="1">
            <a:spLocks noChangeArrowheads="1"/>
          </p:cNvSpPr>
          <p:nvPr/>
        </p:nvSpPr>
        <p:spPr bwMode="auto">
          <a:xfrm>
            <a:off x="3232150" y="5184140"/>
            <a:ext cx="288226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一般定位轴线只需标注两端的定位轴线及其编号，以便和平面图对照。</a:t>
            </a:r>
          </a:p>
        </p:txBody>
      </p:sp>
      <p:sp>
        <p:nvSpPr>
          <p:cNvPr id="73" name="1"/>
          <p:cNvSpPr txBox="1">
            <a:spLocks noChangeArrowheads="1"/>
          </p:cNvSpPr>
          <p:nvPr/>
        </p:nvSpPr>
        <p:spPr bwMode="auto">
          <a:xfrm>
            <a:off x="7038340" y="4836160"/>
            <a:ext cx="270700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表示方法</a:t>
            </a:r>
          </a:p>
        </p:txBody>
      </p:sp>
      <p:sp>
        <p:nvSpPr>
          <p:cNvPr id="74" name="1"/>
          <p:cNvSpPr txBox="1">
            <a:spLocks noChangeArrowheads="1"/>
          </p:cNvSpPr>
          <p:nvPr/>
        </p:nvSpPr>
        <p:spPr bwMode="auto">
          <a:xfrm>
            <a:off x="7045325" y="5184140"/>
            <a:ext cx="3610610" cy="167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建筑立面图的比例较小，门窗的细部分格在立面图上每层的不同类型只需画一个详细图样，其他均可简化画出，即只需画出它们的轮廓和主要分格。阳台栏杆和墙面复杂的装修，往往难以详细表示清楚，一般只画一部分，剩余部分简化表示即可。</a:t>
            </a:r>
          </a:p>
        </p:txBody>
      </p:sp>
      <p:sp>
        <p:nvSpPr>
          <p:cNvPr id="3" name="文本框 2"/>
          <p:cNvSpPr txBox="1"/>
          <p:nvPr/>
        </p:nvSpPr>
        <p:spPr>
          <a:xfrm>
            <a:off x="1106805" y="330835"/>
            <a:ext cx="5688330"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三、建筑立面图的图示特点</a:t>
            </a:r>
          </a:p>
        </p:txBody>
      </p:sp>
      <p:sp>
        <p:nvSpPr>
          <p:cNvPr id="2" name="1"/>
          <p:cNvSpPr txBox="1">
            <a:spLocks noChangeArrowheads="1"/>
          </p:cNvSpPr>
          <p:nvPr/>
        </p:nvSpPr>
        <p:spPr bwMode="auto">
          <a:xfrm>
            <a:off x="1330960" y="1977390"/>
            <a:ext cx="2701925" cy="111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建筑立面图常用比例1 : 50、1 : 100、1 : 200 等，必要时可以采用1 : 150、1 : 300等。立面图的比例通常与平面图相同。</a:t>
            </a:r>
          </a:p>
        </p:txBody>
      </p:sp>
      <p:sp>
        <p:nvSpPr>
          <p:cNvPr id="4" name="1"/>
          <p:cNvSpPr txBox="1">
            <a:spLocks noChangeArrowheads="1"/>
          </p:cNvSpPr>
          <p:nvPr/>
        </p:nvSpPr>
        <p:spPr bwMode="auto">
          <a:xfrm>
            <a:off x="5169535" y="2085975"/>
            <a:ext cx="262953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为使图示内容层次分明，绘图时采用粗细不同的线型表示建筑物的各部分。</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childTnLst>
                                </p:cTn>
                              </p:par>
                            </p:childTnLst>
                          </p:cTn>
                        </p:par>
                        <p:par>
                          <p:cTn id="87" fill="hold">
                            <p:stCondLst>
                              <p:cond delay="1500"/>
                            </p:stCondLst>
                            <p:childTnLst>
                              <p:par>
                                <p:cTn id="88" presetID="1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ppt_x</p:attrName>
                                        </p:attrNameLst>
                                      </p:cBhvr>
                                      <p:tavLst>
                                        <p:tav tm="0">
                                          <p:val>
                                            <p:strVal val="#ppt_x-#ppt_w*1.125000"/>
                                          </p:val>
                                        </p:tav>
                                        <p:tav tm="100000">
                                          <p:val>
                                            <p:strVal val="#ppt_x"/>
                                          </p:val>
                                        </p:tav>
                                      </p:tavLst>
                                    </p:anim>
                                    <p:animEffect transition="in" filter="wipe(right)">
                                      <p:cBhvr>
                                        <p:cTn id="95" dur="500"/>
                                        <p:tgtEl>
                                          <p:spTgt spid="38"/>
                                        </p:tgtEl>
                                      </p:cBhvr>
                                    </p:animEffect>
                                  </p:childTnLst>
                                </p:cTn>
                              </p:par>
                              <p:par>
                                <p:cTn id="96" presetID="2" presetClass="entr" presetSubtype="1"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ppt_x"/>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additive="base">
                                        <p:cTn id="106" dur="500" fill="hold"/>
                                        <p:tgtEl>
                                          <p:spTgt spid="45"/>
                                        </p:tgtEl>
                                        <p:attrNameLst>
                                          <p:attrName>ppt_x</p:attrName>
                                        </p:attrNameLst>
                                      </p:cBhvr>
                                      <p:tavLst>
                                        <p:tav tm="0">
                                          <p:val>
                                            <p:strVal val="#ppt_x"/>
                                          </p:val>
                                        </p:tav>
                                        <p:tav tm="100000">
                                          <p:val>
                                            <p:strVal val="#ppt_x"/>
                                          </p:val>
                                        </p:tav>
                                      </p:tavLst>
                                    </p:anim>
                                    <p:anim calcmode="lin" valueType="num">
                                      <p:cBhvr additive="base">
                                        <p:cTn id="107" dur="500" fill="hold"/>
                                        <p:tgtEl>
                                          <p:spTgt spid="45"/>
                                        </p:tgtEl>
                                        <p:attrNameLst>
                                          <p:attrName>ppt_y</p:attrName>
                                        </p:attrNameLst>
                                      </p:cBhvr>
                                      <p:tavLst>
                                        <p:tav tm="0">
                                          <p:val>
                                            <p:strVal val="0-#ppt_h/2"/>
                                          </p:val>
                                        </p:tav>
                                        <p:tav tm="100000">
                                          <p:val>
                                            <p:strVal val="#ppt_y"/>
                                          </p:val>
                                        </p:tav>
                                      </p:tavLst>
                                    </p:anim>
                                  </p:childTnLst>
                                </p:cTn>
                              </p:par>
                              <p:par>
                                <p:cTn id="108" presetID="1" presetClass="entr" presetSubtype="0"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childTnLst>
                                </p:cTn>
                              </p:par>
                              <p:par>
                                <p:cTn id="112" presetID="2" presetClass="entr" presetSubtype="1"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0-#ppt_h/2"/>
                                          </p:val>
                                        </p:tav>
                                        <p:tav tm="100000">
                                          <p:val>
                                            <p:strVal val="#ppt_y"/>
                                          </p:val>
                                        </p:tav>
                                      </p:tavLst>
                                    </p:anim>
                                  </p:childTnLst>
                                </p:cTn>
                              </p:par>
                            </p:childTnLst>
                          </p:cTn>
                        </p:par>
                        <p:par>
                          <p:cTn id="116" fill="hold">
                            <p:stCondLst>
                              <p:cond delay="2000"/>
                            </p:stCondLst>
                            <p:childTnLst>
                              <p:par>
                                <p:cTn id="117" presetID="1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p:tgtEl>
                                          <p:spTgt spid="26"/>
                                        </p:tgtEl>
                                        <p:attrNameLst>
                                          <p:attrName>ppt_x</p:attrName>
                                        </p:attrNameLst>
                                      </p:cBhvr>
                                      <p:tavLst>
                                        <p:tav tm="0">
                                          <p:val>
                                            <p:strVal val="#ppt_x-#ppt_w*1.125000"/>
                                          </p:val>
                                        </p:tav>
                                        <p:tav tm="100000">
                                          <p:val>
                                            <p:strVal val="#ppt_x"/>
                                          </p:val>
                                        </p:tav>
                                      </p:tavLst>
                                    </p:anim>
                                    <p:animEffect transition="in" filter="wipe(right)">
                                      <p:cBhvr>
                                        <p:cTn id="120" dur="500"/>
                                        <p:tgtEl>
                                          <p:spTgt spid="26"/>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p:tgtEl>
                                          <p:spTgt spid="41"/>
                                        </p:tgtEl>
                                        <p:attrNameLst>
                                          <p:attrName>ppt_x</p:attrName>
                                        </p:attrNameLst>
                                      </p:cBhvr>
                                      <p:tavLst>
                                        <p:tav tm="0">
                                          <p:val>
                                            <p:strVal val="#ppt_x-#ppt_w*1.125000"/>
                                          </p:val>
                                        </p:tav>
                                        <p:tav tm="100000">
                                          <p:val>
                                            <p:strVal val="#ppt_x"/>
                                          </p:val>
                                        </p:tav>
                                      </p:tavLst>
                                    </p:anim>
                                    <p:animEffect transition="in" filter="wipe(right)">
                                      <p:cBhvr>
                                        <p:cTn id="124" dur="500"/>
                                        <p:tgtEl>
                                          <p:spTgt spid="41"/>
                                        </p:tgtEl>
                                      </p:cBhvr>
                                    </p:animEffect>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67" grpId="0"/>
      <p:bldP spid="69" grpId="0"/>
      <p:bldP spid="70" grpId="0"/>
      <p:bldP spid="71" grpId="0"/>
      <p:bldP spid="72" grpId="0"/>
      <p:bldP spid="73" grpId="0"/>
      <p:bldP spid="74" grpId="0"/>
      <p:bldP spid="2"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575685"/>
            <a:ext cx="7716520" cy="280076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了解建筑剖面图的形成过程。</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理解建筑剖面图的图示内容。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掌握建筑剖面图的识读要点。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能根据建筑剖面图确定建筑物的层高、各层标高等竖向尺寸</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认真钻研业务，综合建筑平面图及建筑立面图，完成图纸</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关键数据的信息提取。</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7</a:t>
            </a:r>
          </a:p>
        </p:txBody>
      </p:sp>
      <p:sp>
        <p:nvSpPr>
          <p:cNvPr id="8" name="文本框 7"/>
          <p:cNvSpPr txBox="1"/>
          <p:nvPr>
            <p:custDataLst>
              <p:tags r:id="rId8"/>
            </p:custDataLst>
          </p:nvPr>
        </p:nvSpPr>
        <p:spPr>
          <a:xfrm>
            <a:off x="3503930" y="273140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建筑剖面图的表达内容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17a2645b602d0dd2a2772b55e226c311.jpg17a2645b602d0dd2a2772b55e226c311"/>
          <p:cNvPicPr>
            <a:picLocks noChangeAspect="1"/>
          </p:cNvPicPr>
          <p:nvPr>
            <p:custDataLst>
              <p:tags r:id="rId2"/>
            </p:custDataLst>
          </p:nvPr>
        </p:nvPicPr>
        <p:blipFill rotWithShape="1">
          <a:blip r:embed="rId7"/>
          <a:srcRect t="21287" b="21287"/>
          <a:stretch>
            <a:fillRect/>
          </a:stretch>
        </p:blipFill>
        <p:spPr>
          <a:xfrm>
            <a:off x="914362" y="457207"/>
            <a:ext cx="10363276" cy="3347491"/>
          </a:xfrm>
          <a:custGeom>
            <a:avLst/>
            <a:gdLst/>
            <a:ahLst/>
            <a:cxnLst>
              <a:cxn ang="3">
                <a:pos x="hc" y="t"/>
              </a:cxn>
              <a:cxn ang="cd2">
                <a:pos x="l" y="vc"/>
              </a:cxn>
              <a:cxn ang="cd4">
                <a:pos x="hc" y="b"/>
              </a:cxn>
              <a:cxn ang="0">
                <a:pos x="r" y="vc"/>
              </a:cxn>
            </a:cxnLst>
            <a:rect l="l" t="t" r="r" b="b"/>
            <a:pathLst>
              <a:path w="16320" h="5280">
                <a:moveTo>
                  <a:pt x="0" y="0"/>
                </a:moveTo>
                <a:lnTo>
                  <a:pt x="16320" y="0"/>
                </a:lnTo>
                <a:lnTo>
                  <a:pt x="16320" y="5280"/>
                </a:lnTo>
                <a:lnTo>
                  <a:pt x="0" y="5280"/>
                </a:lnTo>
                <a:lnTo>
                  <a:pt x="0" y="0"/>
                </a:lnTo>
                <a:close/>
              </a:path>
            </a:pathLst>
          </a:custGeom>
        </p:spPr>
      </p:pic>
      <p:sp>
        <p:nvSpPr>
          <p:cNvPr id="5" name="文本框 4"/>
          <p:cNvSpPr txBox="1"/>
          <p:nvPr>
            <p:custDataLst>
              <p:tags r:id="rId3"/>
            </p:custDataLst>
          </p:nvPr>
        </p:nvSpPr>
        <p:spPr>
          <a:xfrm>
            <a:off x="1523964" y="4109502"/>
            <a:ext cx="9753676" cy="660399"/>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剖面图的形成</a:t>
            </a:r>
          </a:p>
        </p:txBody>
      </p:sp>
      <p:sp>
        <p:nvSpPr>
          <p:cNvPr id="11" name="Title 6"/>
          <p:cNvSpPr txBox="1"/>
          <p:nvPr>
            <p:custDataLst>
              <p:tags r:id="rId4"/>
            </p:custDataLst>
          </p:nvPr>
        </p:nvSpPr>
        <p:spPr>
          <a:xfrm>
            <a:off x="1523964" y="4921848"/>
            <a:ext cx="9753676" cy="14789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假想用一个或一个以上的铅垂剖切平面剖切建筑物，得到的剖面图称为建筑剖面图，简称剖面图。剖面图的数量及其剖切位置应根据建筑物自身的复杂情况而定，一般剖切位置选择房屋的主要部位或构造较为典型的部位，如楼梯间等，并应尽量使剖切平面通过门窗洞口。剖面图的图名应与建筑底层平面图的剖切符号一致。</a:t>
            </a:r>
          </a:p>
        </p:txBody>
      </p:sp>
      <p:sp>
        <p:nvSpPr>
          <p:cNvPr id="99" name="矩形"/>
          <p:cNvSpPr/>
          <p:nvPr>
            <p:custDataLst>
              <p:tags r:id="rId5"/>
            </p:custDataLst>
          </p:nvPr>
        </p:nvSpPr>
        <p:spPr>
          <a:xfrm>
            <a:off x="914400" y="4109492"/>
            <a:ext cx="304803" cy="1811346"/>
          </a:xfrm>
          <a:custGeom>
            <a:avLst/>
            <a:gdLst>
              <a:gd name="connsiteX0" fmla="*/ 0 w 304803"/>
              <a:gd name="connsiteY0" fmla="*/ 0 h 1811346"/>
              <a:gd name="connsiteX1" fmla="*/ 304803 w 304803"/>
              <a:gd name="connsiteY1" fmla="*/ 2 h 1811346"/>
              <a:gd name="connsiteX2" fmla="*/ 304803 w 304803"/>
              <a:gd name="connsiteY2" fmla="*/ 1811346 h 1811346"/>
              <a:gd name="connsiteX3" fmla="*/ 0 w 304803"/>
              <a:gd name="connsiteY3" fmla="*/ 1811345 h 1811346"/>
            </a:gdLst>
            <a:ahLst/>
            <a:cxnLst>
              <a:cxn ang="0">
                <a:pos x="connsiteX0" y="connsiteY0"/>
              </a:cxn>
              <a:cxn ang="0">
                <a:pos x="connsiteX1" y="connsiteY1"/>
              </a:cxn>
              <a:cxn ang="0">
                <a:pos x="connsiteX2" y="connsiteY2"/>
              </a:cxn>
              <a:cxn ang="0">
                <a:pos x="connsiteX3" y="connsiteY3"/>
              </a:cxn>
            </a:cxnLst>
            <a:rect l="l" t="t" r="r" b="b"/>
            <a:pathLst>
              <a:path w="304803" h="1811346">
                <a:moveTo>
                  <a:pt x="0" y="0"/>
                </a:moveTo>
                <a:lnTo>
                  <a:pt x="304803" y="2"/>
                </a:lnTo>
                <a:lnTo>
                  <a:pt x="304803" y="1811346"/>
                </a:lnTo>
                <a:lnTo>
                  <a:pt x="0" y="18113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685800"/>
            <a:endParaRPr lang="zh-CN" altLang="en-US">
              <a:solidFill>
                <a:srgbClr val="FFFFFF"/>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装饰 1"/>
          <p:cNvSpPr/>
          <p:nvPr>
            <p:custDataLst>
              <p:tags r:id="rId2"/>
            </p:custDataLst>
          </p:nvPr>
        </p:nvSpPr>
        <p:spPr>
          <a:xfrm>
            <a:off x="4419635" y="1981216"/>
            <a:ext cx="6858055" cy="320042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pitchFamily="34" charset="-122"/>
              <a:ea typeface="微软雅黑" panose="020B0503020204020204" pitchFamily="34" charset="-122"/>
            </a:endParaRPr>
          </a:p>
        </p:txBody>
      </p:sp>
      <p:pic>
        <p:nvPicPr>
          <p:cNvPr id="5" name="图片 4" descr="D:\meihua_service_cache\jpg/ab25f7117b01fb40a21e51b5832ce931.jpgab25f7117b01fb40a21e51b5832ce931"/>
          <p:cNvPicPr>
            <a:picLocks noChangeAspect="1"/>
          </p:cNvPicPr>
          <p:nvPr>
            <p:custDataLst>
              <p:tags r:id="rId3"/>
            </p:custDataLst>
          </p:nvPr>
        </p:nvPicPr>
        <p:blipFill rotWithShape="1">
          <a:blip r:embed="rId8"/>
          <a:srcRect l="32500"/>
          <a:stretch>
            <a:fillRect/>
          </a:stretch>
        </p:blipFill>
        <p:spPr>
          <a:xfrm>
            <a:off x="914407" y="1219210"/>
            <a:ext cx="5486438" cy="4572025"/>
          </a:xfrm>
          <a:custGeom>
            <a:avLst/>
            <a:gdLst/>
            <a:ahLst/>
            <a:cxnLst>
              <a:cxn ang="3">
                <a:pos x="hc" y="t"/>
              </a:cxn>
              <a:cxn ang="cd2">
                <a:pos x="l" y="vc"/>
              </a:cxn>
              <a:cxn ang="cd4">
                <a:pos x="hc" y="b"/>
              </a:cxn>
              <a:cxn ang="0">
                <a:pos x="r" y="vc"/>
              </a:cxn>
            </a:cxnLst>
            <a:rect l="l" t="t" r="r" b="b"/>
            <a:pathLst>
              <a:path w="8640" h="7200">
                <a:moveTo>
                  <a:pt x="0" y="0"/>
                </a:moveTo>
                <a:lnTo>
                  <a:pt x="8640" y="0"/>
                </a:lnTo>
                <a:lnTo>
                  <a:pt x="8640" y="7200"/>
                </a:lnTo>
                <a:lnTo>
                  <a:pt x="0" y="7200"/>
                </a:lnTo>
                <a:lnTo>
                  <a:pt x="0" y="0"/>
                </a:lnTo>
                <a:close/>
              </a:path>
            </a:pathLst>
          </a:custGeom>
        </p:spPr>
      </p:pic>
      <p:sp>
        <p:nvSpPr>
          <p:cNvPr id="10" name="装饰 2"/>
          <p:cNvSpPr/>
          <p:nvPr>
            <p:custDataLst>
              <p:tags r:id="rId4"/>
            </p:custDataLst>
          </p:nvPr>
        </p:nvSpPr>
        <p:spPr>
          <a:xfrm>
            <a:off x="914407" y="4724438"/>
            <a:ext cx="5486444" cy="1066809"/>
          </a:xfrm>
          <a:prstGeom prst="rect">
            <a:avLst/>
          </a:prstGeom>
          <a:solidFill>
            <a:schemeClr val="lt1">
              <a:lumMod val="9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143010" y="4876800"/>
            <a:ext cx="5029238" cy="7620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剖面图的用途</a:t>
            </a:r>
          </a:p>
        </p:txBody>
      </p:sp>
      <p:sp>
        <p:nvSpPr>
          <p:cNvPr id="7" name="Title 6"/>
          <p:cNvSpPr txBox="1"/>
          <p:nvPr>
            <p:custDataLst>
              <p:tags r:id="rId6"/>
            </p:custDataLst>
          </p:nvPr>
        </p:nvSpPr>
        <p:spPr>
          <a:xfrm>
            <a:off x="6705653" y="2286018"/>
            <a:ext cx="4267225" cy="24384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建筑剖面图用以表示建筑内部的结构构造、垂直方向的分层情况，各层楼地面、屋顶的构造及相关尺寸、标高等，是作为分层、砌筑内墙、铺设楼板的工作依据。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4156"/>
          <p:cNvSpPr/>
          <p:nvPr>
            <p:custDataLst>
              <p:tags r:id="rId2"/>
            </p:custDataLst>
          </p:nvPr>
        </p:nvSpPr>
        <p:spPr>
          <a:xfrm>
            <a:off x="4445000" y="4615815"/>
            <a:ext cx="1158875" cy="454660"/>
          </a:xfrm>
          <a:custGeom>
            <a:avLst/>
            <a:gdLst/>
            <a:ahLst/>
            <a:cxnLst>
              <a:cxn ang="0">
                <a:pos x="wd2" y="hd2"/>
              </a:cxn>
              <a:cxn ang="5400000">
                <a:pos x="wd2" y="hd2"/>
              </a:cxn>
              <a:cxn ang="10800000">
                <a:pos x="wd2" y="hd2"/>
              </a:cxn>
              <a:cxn ang="16200000">
                <a:pos x="wd2" y="hd2"/>
              </a:cxn>
            </a:cxnLst>
            <a:rect l="0" t="0" r="r" b="b"/>
            <a:pathLst>
              <a:path w="21600" h="18847" extrusionOk="0">
                <a:moveTo>
                  <a:pt x="0" y="18847"/>
                </a:moveTo>
                <a:cubicBezTo>
                  <a:pt x="4759" y="3135"/>
                  <a:pt x="11959" y="-2753"/>
                  <a:pt x="21600" y="1183"/>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Shape 4157"/>
          <p:cNvSpPr/>
          <p:nvPr>
            <p:custDataLst>
              <p:tags r:id="rId3"/>
            </p:custDataLst>
          </p:nvPr>
        </p:nvSpPr>
        <p:spPr>
          <a:xfrm>
            <a:off x="4083050" y="2870835"/>
            <a:ext cx="1521460" cy="17614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Shape 4158"/>
          <p:cNvSpPr/>
          <p:nvPr>
            <p:custDataLst>
              <p:tags r:id="rId4"/>
            </p:custDataLst>
          </p:nvPr>
        </p:nvSpPr>
        <p:spPr>
          <a:xfrm>
            <a:off x="6447790" y="4615815"/>
            <a:ext cx="1158875" cy="454660"/>
          </a:xfrm>
          <a:custGeom>
            <a:avLst/>
            <a:gdLst/>
            <a:ahLst/>
            <a:cxnLst>
              <a:cxn ang="0">
                <a:pos x="wd2" y="hd2"/>
              </a:cxn>
              <a:cxn ang="5400000">
                <a:pos x="wd2" y="hd2"/>
              </a:cxn>
              <a:cxn ang="10800000">
                <a:pos x="wd2" y="hd2"/>
              </a:cxn>
              <a:cxn ang="16200000">
                <a:pos x="wd2" y="hd2"/>
              </a:cxn>
            </a:cxnLst>
            <a:rect l="0" t="0" r="r" b="b"/>
            <a:pathLst>
              <a:path w="21600" h="18847" extrusionOk="0">
                <a:moveTo>
                  <a:pt x="21600" y="18847"/>
                </a:moveTo>
                <a:cubicBezTo>
                  <a:pt x="16841" y="3135"/>
                  <a:pt x="9641" y="-2753"/>
                  <a:pt x="0" y="1183"/>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Shape 4159"/>
          <p:cNvSpPr/>
          <p:nvPr>
            <p:custDataLst>
              <p:tags r:id="rId5"/>
            </p:custDataLst>
          </p:nvPr>
        </p:nvSpPr>
        <p:spPr>
          <a:xfrm>
            <a:off x="6447790" y="2887345"/>
            <a:ext cx="1533525" cy="17614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6"/>
            </p:custDataLst>
          </p:nvPr>
        </p:nvSpPr>
        <p:spPr>
          <a:xfrm>
            <a:off x="572493" y="606542"/>
            <a:ext cx="4455885" cy="710964"/>
          </a:xfrm>
          <a:prstGeom prst="rect">
            <a:avLst/>
          </a:prstGeom>
          <a:noFill/>
        </p:spPr>
        <p:txBody>
          <a:bodyPr wrap="square" rtlCol="0" anchor="ctr" anchorCtr="0">
            <a:normAutofit lnSpcReduction="10000"/>
          </a:bodyPr>
          <a:lstStyle/>
          <a:p>
            <a:pPr marL="0" marR="0" lvl="0" indent="0" algn="l" defTabSz="914400" rtl="0" eaLnBrk="1" fontAlgn="auto" latinLnBrk="0" hangingPunct="1">
              <a:lnSpc>
                <a:spcPct val="120000"/>
              </a:lnSpc>
              <a:buClrTx/>
              <a:buSzTx/>
              <a:buFontTx/>
              <a:buNone/>
            </a:pPr>
            <a:r>
              <a:rPr kumimoji="0" lang="zh-CN" altLang="en-US" sz="3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剖面图的图示内容</a:t>
            </a:r>
          </a:p>
        </p:txBody>
      </p:sp>
      <p:sp>
        <p:nvSpPr>
          <p:cNvPr id="52" name="矩形 51"/>
          <p:cNvSpPr/>
          <p:nvPr>
            <p:custDataLst>
              <p:tags r:id="rId7"/>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9" name="Group 91"/>
          <p:cNvGrpSpPr/>
          <p:nvPr>
            <p:custDataLst>
              <p:tags r:id="rId8"/>
            </p:custDataLst>
          </p:nvPr>
        </p:nvGrpSpPr>
        <p:grpSpPr>
          <a:xfrm>
            <a:off x="5376658" y="1732527"/>
            <a:ext cx="1279501" cy="2916140"/>
            <a:chOff x="3672681" y="1899920"/>
            <a:chExt cx="1293813" cy="2947988"/>
          </a:xfrm>
          <a:solidFill>
            <a:srgbClr val="9BBB59"/>
          </a:solidFill>
        </p:grpSpPr>
        <p:sp>
          <p:nvSpPr>
            <p:cNvPr id="60" name="Freeform 1"/>
            <p:cNvSpPr>
              <a:spLocks noChangeArrowheads="1"/>
            </p:cNvSpPr>
            <p:nvPr>
              <p:custDataLst>
                <p:tags r:id="rId29"/>
              </p:custDataLst>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2"/>
            <p:cNvSpPr>
              <a:spLocks noChangeArrowheads="1"/>
            </p:cNvSpPr>
            <p:nvPr>
              <p:custDataLst>
                <p:tags r:id="rId30"/>
              </p:custDataLst>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Freeform 1"/>
          <p:cNvSpPr>
            <a:spLocks noChangeArrowheads="1"/>
          </p:cNvSpPr>
          <p:nvPr>
            <p:custDataLst>
              <p:tags r:id="rId9"/>
            </p:custDataLst>
          </p:nvPr>
        </p:nvSpPr>
        <p:spPr bwMode="auto">
          <a:xfrm>
            <a:off x="3462020" y="2509520"/>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FFC000"/>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2"/>
          <p:cNvSpPr>
            <a:spLocks noChangeArrowheads="1"/>
          </p:cNvSpPr>
          <p:nvPr>
            <p:custDataLst>
              <p:tags r:id="rId10"/>
            </p:custDataLst>
          </p:nvPr>
        </p:nvSpPr>
        <p:spPr bwMode="auto">
          <a:xfrm>
            <a:off x="3639185" y="227774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FFC000"/>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p:cNvSpPr txBox="1"/>
          <p:nvPr>
            <p:custDataLst>
              <p:tags r:id="rId11"/>
            </p:custDataLst>
          </p:nvPr>
        </p:nvSpPr>
        <p:spPr>
          <a:xfrm>
            <a:off x="3571291" y="2752094"/>
            <a:ext cx="322650" cy="394210"/>
          </a:xfrm>
          <a:prstGeom prst="rect">
            <a:avLst/>
          </a:prstGeom>
          <a:noFill/>
        </p:spPr>
        <p:txBody>
          <a:bodyPr wrap="square" rtlCol="0">
            <a:normAutofit fontScale="97500" lnSpcReduction="10000"/>
          </a:bodyPr>
          <a:lstStyle/>
          <a:p>
            <a:pPr marL="0" marR="0" lvl="0" indent="0" algn="l" defTabSz="914400" rtl="0" eaLnBrk="1" fontAlgn="auto" latinLnBrk="0" hangingPunct="1">
              <a:lnSpc>
                <a:spcPct val="120000"/>
              </a:lnSpc>
              <a:buClrTx/>
              <a:buSzTx/>
              <a:buFontTx/>
              <a:buNone/>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A</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
          <p:cNvSpPr>
            <a:spLocks noChangeArrowheads="1"/>
          </p:cNvSpPr>
          <p:nvPr>
            <p:custDataLst>
              <p:tags r:id="rId12"/>
            </p:custDataLst>
          </p:nvPr>
        </p:nvSpPr>
        <p:spPr bwMode="auto">
          <a:xfrm>
            <a:off x="8089900" y="2509520"/>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3498DB"/>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2"/>
          <p:cNvSpPr>
            <a:spLocks noChangeArrowheads="1"/>
          </p:cNvSpPr>
          <p:nvPr>
            <p:custDataLst>
              <p:tags r:id="rId13"/>
            </p:custDataLst>
          </p:nvPr>
        </p:nvSpPr>
        <p:spPr bwMode="auto">
          <a:xfrm>
            <a:off x="8267065" y="227774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3498DB"/>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68"/>
          <p:cNvSpPr txBox="1"/>
          <p:nvPr>
            <p:custDataLst>
              <p:tags r:id="rId14"/>
            </p:custDataLst>
          </p:nvPr>
        </p:nvSpPr>
        <p:spPr>
          <a:xfrm>
            <a:off x="8198851" y="2752094"/>
            <a:ext cx="322650" cy="394210"/>
          </a:xfrm>
          <a:prstGeom prst="rect">
            <a:avLst/>
          </a:prstGeom>
          <a:noFill/>
        </p:spPr>
        <p:txBody>
          <a:bodyPr wrap="square" rtlCol="0">
            <a:normAutofit fontScale="97500" lnSpcReduction="10000"/>
          </a:bodyPr>
          <a:lstStyle/>
          <a:p>
            <a:pPr marL="0" marR="0" lvl="0" indent="0" algn="l" defTabSz="914400" rtl="0" eaLnBrk="1" fontAlgn="auto" latinLnBrk="0" hangingPunct="1">
              <a:lnSpc>
                <a:spcPct val="120000"/>
              </a:lnSpc>
              <a:buClrTx/>
              <a:buSzTx/>
              <a:buFontTx/>
              <a:buNone/>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B</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
          <p:cNvSpPr>
            <a:spLocks noChangeArrowheads="1"/>
          </p:cNvSpPr>
          <p:nvPr>
            <p:custDataLst>
              <p:tags r:id="rId15"/>
            </p:custDataLst>
          </p:nvPr>
        </p:nvSpPr>
        <p:spPr bwMode="auto">
          <a:xfrm>
            <a:off x="3818890" y="4846955"/>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1AA3AA"/>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2"/>
          <p:cNvSpPr>
            <a:spLocks noChangeArrowheads="1"/>
          </p:cNvSpPr>
          <p:nvPr>
            <p:custDataLst>
              <p:tags r:id="rId16"/>
            </p:custDataLst>
          </p:nvPr>
        </p:nvSpPr>
        <p:spPr bwMode="auto">
          <a:xfrm>
            <a:off x="3996055" y="461581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1AA3AA"/>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文本框 72"/>
          <p:cNvSpPr txBox="1"/>
          <p:nvPr>
            <p:custDataLst>
              <p:tags r:id="rId17"/>
            </p:custDataLst>
          </p:nvPr>
        </p:nvSpPr>
        <p:spPr>
          <a:xfrm>
            <a:off x="3927937" y="5089778"/>
            <a:ext cx="322650" cy="394210"/>
          </a:xfrm>
          <a:prstGeom prst="rect">
            <a:avLst/>
          </a:prstGeom>
          <a:noFill/>
        </p:spPr>
        <p:txBody>
          <a:bodyPr wrap="square" rtlCol="0">
            <a:normAutofit fontScale="97500" lnSpcReduction="10000"/>
          </a:bodyPr>
          <a:lstStyle/>
          <a:p>
            <a:pPr marL="0" marR="0" lvl="0" indent="0" algn="l" defTabSz="914400" rtl="0" eaLnBrk="1" fontAlgn="auto" latinLnBrk="0" hangingPunct="1">
              <a:lnSpc>
                <a:spcPct val="120000"/>
              </a:lnSpc>
              <a:buClrTx/>
              <a:buSzTx/>
              <a:buFontTx/>
              <a:buNone/>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C</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1"/>
          <p:cNvSpPr>
            <a:spLocks noChangeArrowheads="1"/>
          </p:cNvSpPr>
          <p:nvPr>
            <p:custDataLst>
              <p:tags r:id="rId18"/>
            </p:custDataLst>
          </p:nvPr>
        </p:nvSpPr>
        <p:spPr bwMode="auto">
          <a:xfrm>
            <a:off x="7751445" y="4846955"/>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69A35B"/>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2"/>
          <p:cNvSpPr>
            <a:spLocks noChangeArrowheads="1"/>
          </p:cNvSpPr>
          <p:nvPr>
            <p:custDataLst>
              <p:tags r:id="rId19"/>
            </p:custDataLst>
          </p:nvPr>
        </p:nvSpPr>
        <p:spPr bwMode="auto">
          <a:xfrm>
            <a:off x="7928610" y="461581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69A35B"/>
          </a:solidFill>
          <a:ln>
            <a:noFill/>
          </a:ln>
          <a:effectLst/>
        </p:spPr>
        <p:txBody>
          <a:bodyPr wrap="none" anchor="ctr"/>
          <a:lstStyle/>
          <a:p>
            <a:pPr marL="0" marR="0" lvl="0" indent="0" algn="l" defTabSz="913765" rtl="0" eaLnBrk="1" fontAlgn="auto" latinLnBrk="0" hangingPunct="1">
              <a:lnSpc>
                <a:spcPct val="120000"/>
              </a:lnSpc>
              <a:buClrTx/>
              <a:buSzTx/>
              <a:buFontTx/>
              <a:buNone/>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76"/>
          <p:cNvSpPr txBox="1"/>
          <p:nvPr>
            <p:custDataLst>
              <p:tags r:id="rId20"/>
            </p:custDataLst>
          </p:nvPr>
        </p:nvSpPr>
        <p:spPr>
          <a:xfrm>
            <a:off x="7860207" y="5089778"/>
            <a:ext cx="322650" cy="394210"/>
          </a:xfrm>
          <a:prstGeom prst="rect">
            <a:avLst/>
          </a:prstGeom>
          <a:noFill/>
        </p:spPr>
        <p:txBody>
          <a:bodyPr wrap="square" rtlCol="0">
            <a:normAutofit fontScale="97500" lnSpcReduction="10000"/>
          </a:bodyPr>
          <a:lstStyle/>
          <a:p>
            <a:pPr marL="0" marR="0" lvl="0" indent="0" algn="l" defTabSz="914400" rtl="0" eaLnBrk="1" fontAlgn="auto" latinLnBrk="0" hangingPunct="1">
              <a:lnSpc>
                <a:spcPct val="120000"/>
              </a:lnSpc>
              <a:buClrTx/>
              <a:buSzTx/>
              <a:buFontTx/>
              <a:buNone/>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D</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6" name="矩形 85"/>
          <p:cNvSpPr/>
          <p:nvPr>
            <p:custDataLst>
              <p:tags r:id="rId21"/>
            </p:custDataLst>
          </p:nvPr>
        </p:nvSpPr>
        <p:spPr>
          <a:xfrm>
            <a:off x="8824834" y="1262997"/>
            <a:ext cx="2876399" cy="1595755"/>
          </a:xfrm>
          <a:prstGeom prst="rect">
            <a:avLst/>
          </a:prstGeom>
        </p:spPr>
        <p:txBody>
          <a:bodyPr wrap="square" bIns="0" anchor="b" anchorCtr="0">
            <a:spAutoFit/>
          </a:bodyPr>
          <a:lstStyle/>
          <a:p>
            <a:pPr marL="0" marR="0" lvl="0" indent="0" algn="l" defTabSz="914400" rtl="0" eaLnBrk="1" fontAlgn="auto" latinLnBrk="0" hangingPunct="1">
              <a:lnSpc>
                <a:spcPct val="120000"/>
              </a:lnSpc>
              <a:buClrTx/>
              <a:buSzTx/>
              <a:buFontTx/>
              <a:buNone/>
            </a:pPr>
            <a:r>
              <a:rPr kumimoji="0" lang="zh-CN" altLang="en-US" sz="14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（2）表示室内底层地面，各层楼面、屋顶、门窗、楼梯、阳台、雨篷、防潮层、踢脚板、室外地面、散水、明沟及室内外装修等剖切到和可见的内容。</a:t>
            </a:r>
          </a:p>
        </p:txBody>
      </p:sp>
      <p:sp>
        <p:nvSpPr>
          <p:cNvPr id="87" name="矩形 86"/>
          <p:cNvSpPr/>
          <p:nvPr>
            <p:custDataLst>
              <p:tags r:id="rId22"/>
            </p:custDataLst>
          </p:nvPr>
        </p:nvSpPr>
        <p:spPr>
          <a:xfrm>
            <a:off x="434104" y="2296777"/>
            <a:ext cx="2876400" cy="561975"/>
          </a:xfrm>
          <a:prstGeom prst="rect">
            <a:avLst/>
          </a:prstGeom>
        </p:spPr>
        <p:txBody>
          <a:bodyPr wrap="square" bIns="0" anchor="b" anchorCtr="0">
            <a:spAutoFit/>
          </a:bodyPr>
          <a:lstStyle/>
          <a:p>
            <a:pPr marL="0" marR="0" lvl="0" indent="0" algn="r" defTabSz="914400" rtl="0" eaLnBrk="1" fontAlgn="auto" latinLnBrk="0" hangingPunct="1">
              <a:lnSpc>
                <a:spcPct val="120000"/>
              </a:lnSpc>
              <a:buClrTx/>
              <a:buSzTx/>
              <a:buFontTx/>
              <a:buNone/>
            </a:pPr>
            <a:r>
              <a:rPr kumimoji="0" lang="zh-CN" altLang="en-US" sz="14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（1）表示被剖切到的墙、梁及其定位轴线。</a:t>
            </a:r>
          </a:p>
        </p:txBody>
      </p:sp>
      <p:sp>
        <p:nvSpPr>
          <p:cNvPr id="88" name="矩形 87"/>
          <p:cNvSpPr/>
          <p:nvPr>
            <p:custDataLst>
              <p:tags r:id="rId23"/>
            </p:custDataLst>
          </p:nvPr>
        </p:nvSpPr>
        <p:spPr>
          <a:xfrm>
            <a:off x="452120" y="4690974"/>
            <a:ext cx="3203617" cy="561975"/>
          </a:xfrm>
          <a:prstGeom prst="rect">
            <a:avLst/>
          </a:prstGeom>
        </p:spPr>
        <p:txBody>
          <a:bodyPr wrap="square" bIns="0" anchor="b" anchorCtr="0">
            <a:spAutoFit/>
          </a:bodyPr>
          <a:lstStyle/>
          <a:p>
            <a:pPr marL="0" marR="0" lvl="0" indent="0" algn="r" defTabSz="914400" rtl="0" eaLnBrk="1" fontAlgn="auto" latinLnBrk="0" hangingPunct="1">
              <a:lnSpc>
                <a:spcPct val="120000"/>
              </a:lnSpc>
              <a:buClrTx/>
              <a:buSzTx/>
              <a:buFontTx/>
              <a:buNone/>
            </a:pPr>
            <a:r>
              <a:rPr kumimoji="0" lang="zh-CN" altLang="en-US" sz="14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（3）标注尺寸和标高。剖面图中应标注相应的标高与尺寸。</a:t>
            </a:r>
          </a:p>
        </p:txBody>
      </p:sp>
      <p:sp>
        <p:nvSpPr>
          <p:cNvPr id="89" name="矩形 88"/>
          <p:cNvSpPr/>
          <p:nvPr>
            <p:custDataLst>
              <p:tags r:id="rId24"/>
            </p:custDataLst>
          </p:nvPr>
        </p:nvSpPr>
        <p:spPr>
          <a:xfrm>
            <a:off x="8521747" y="3926434"/>
            <a:ext cx="2876398" cy="1595755"/>
          </a:xfrm>
          <a:prstGeom prst="rect">
            <a:avLst/>
          </a:prstGeom>
        </p:spPr>
        <p:txBody>
          <a:bodyPr wrap="square" bIns="0" anchor="b" anchorCtr="0">
            <a:spAutoFit/>
          </a:bodyPr>
          <a:lstStyle/>
          <a:p>
            <a:pPr marL="0" marR="0" lvl="0" indent="0" algn="l" defTabSz="914400" rtl="0" eaLnBrk="1" fontAlgn="auto" latinLnBrk="0" hangingPunct="1">
              <a:lnSpc>
                <a:spcPct val="120000"/>
              </a:lnSpc>
              <a:buClrTx/>
              <a:buSzTx/>
              <a:buFontTx/>
              <a:buNone/>
            </a:pPr>
            <a:r>
              <a:rPr kumimoji="0" lang="zh-CN" altLang="en-US" sz="14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（4）表示楼地面、屋顶各层的构造，一般用引出线说明楼地面、屋顶的构造做法。</a:t>
            </a:r>
          </a:p>
          <a:p>
            <a:pPr marL="0" marR="0" lvl="0" indent="0" algn="l" defTabSz="914400" rtl="0" eaLnBrk="1" fontAlgn="auto" latinLnBrk="0" hangingPunct="1">
              <a:lnSpc>
                <a:spcPct val="120000"/>
              </a:lnSpc>
              <a:buClrTx/>
              <a:buSzTx/>
              <a:buFontTx/>
              <a:buNone/>
            </a:pPr>
            <a:r>
              <a:rPr kumimoji="0" lang="zh-CN" altLang="en-US" sz="14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如果另画详图或已有说明，则在剖面图中用索引符号引出说明。</a:t>
            </a:r>
          </a:p>
        </p:txBody>
      </p:sp>
      <p:grpSp>
        <p:nvGrpSpPr>
          <p:cNvPr id="90" name="组合 89"/>
          <p:cNvGrpSpPr/>
          <p:nvPr>
            <p:custDataLst>
              <p:tags r:id="rId25"/>
            </p:custDataLst>
          </p:nvPr>
        </p:nvGrpSpPr>
        <p:grpSpPr>
          <a:xfrm>
            <a:off x="10964791" y="847078"/>
            <a:ext cx="358986" cy="229892"/>
            <a:chOff x="11382102" y="604536"/>
            <a:chExt cx="420495" cy="269282"/>
          </a:xfrm>
        </p:grpSpPr>
        <p:sp>
          <p:nvSpPr>
            <p:cNvPr id="91" name="Line 16"/>
            <p:cNvSpPr>
              <a:spLocks noChangeShapeType="1"/>
            </p:cNvSpPr>
            <p:nvPr>
              <p:custDataLst>
                <p:tags r:id="rId26"/>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2" name="Line 17"/>
            <p:cNvSpPr>
              <a:spLocks noChangeShapeType="1"/>
            </p:cNvSpPr>
            <p:nvPr>
              <p:custDataLst>
                <p:tags r:id="rId27"/>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Line 18"/>
            <p:cNvSpPr>
              <a:spLocks noChangeShapeType="1"/>
            </p:cNvSpPr>
            <p:nvPr>
              <p:custDataLst>
                <p:tags r:id="rId28"/>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custDataLst>
              <p:tags r:id="rId2"/>
            </p:custDataLst>
          </p:nvPr>
        </p:nvSpPr>
        <p:spPr bwMode="auto">
          <a:xfrm rot="8100000">
            <a:off x="1910150" y="1529491"/>
            <a:ext cx="1187639" cy="1187639"/>
          </a:xfrm>
          <a:prstGeom prst="teardrop">
            <a:avLst/>
          </a:prstGeom>
          <a:solidFill>
            <a:srgbClr val="4B5050"/>
          </a:solidFill>
          <a:ln>
            <a:noFill/>
          </a:ln>
        </p:spPr>
        <p:txBody>
          <a:bodyPr rtlCol="0" anchor="ctr"/>
          <a:lstStyle/>
          <a:p>
            <a:pPr marL="0" marR="0" lvl="0" indent="0" algn="l"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8"/>
          <p:cNvSpPr/>
          <p:nvPr>
            <p:custDataLst>
              <p:tags r:id="rId3"/>
            </p:custDataLst>
          </p:nvPr>
        </p:nvSpPr>
        <p:spPr bwMode="auto">
          <a:xfrm>
            <a:off x="764959" y="3109912"/>
            <a:ext cx="3478022" cy="693738"/>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4B5050"/>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93"/>
          <p:cNvSpPr txBox="1">
            <a:spLocks noChangeArrowheads="1"/>
          </p:cNvSpPr>
          <p:nvPr>
            <p:custDataLst>
              <p:tags r:id="rId4"/>
            </p:custDataLst>
          </p:nvPr>
        </p:nvSpPr>
        <p:spPr bwMode="auto">
          <a:xfrm>
            <a:off x="1739924" y="3406140"/>
            <a:ext cx="15265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82500" lnSpcReduction="20000"/>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en-US" altLang="zh-CN" sz="2000" b="0" i="0" u="none" strike="noStrike" kern="1200" cap="none" spc="0" normalizeH="0" baseline="0" noProof="0">
                <a:ln>
                  <a:noFill/>
                </a:ln>
                <a:solidFill>
                  <a:srgbClr val="FCFCFC"/>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（一）</a:t>
            </a:r>
          </a:p>
        </p:txBody>
      </p:sp>
      <p:sp>
        <p:nvSpPr>
          <p:cNvPr id="6" name="Freeform 22"/>
          <p:cNvSpPr>
            <a:spLocks noEditPoints="1"/>
          </p:cNvSpPr>
          <p:nvPr>
            <p:custDataLst>
              <p:tags r:id="rId5"/>
            </p:custDataLst>
          </p:nvPr>
        </p:nvSpPr>
        <p:spPr bwMode="auto">
          <a:xfrm>
            <a:off x="2218651" y="1789171"/>
            <a:ext cx="570638" cy="668280"/>
          </a:xfrm>
          <a:custGeom>
            <a:avLst/>
            <a:gdLst>
              <a:gd name="T0" fmla="*/ 296204 w 164"/>
              <a:gd name="T1" fmla="*/ 836612 h 192"/>
              <a:gd name="T2" fmla="*/ 296204 w 164"/>
              <a:gd name="T3" fmla="*/ 806111 h 192"/>
              <a:gd name="T4" fmla="*/ 426883 w 164"/>
              <a:gd name="T5" fmla="*/ 819183 h 192"/>
              <a:gd name="T6" fmla="*/ 444306 w 164"/>
              <a:gd name="T7" fmla="*/ 784324 h 192"/>
              <a:gd name="T8" fmla="*/ 248289 w 164"/>
              <a:gd name="T9" fmla="*/ 766894 h 192"/>
              <a:gd name="T10" fmla="*/ 444306 w 164"/>
              <a:gd name="T11" fmla="*/ 753822 h 192"/>
              <a:gd name="T12" fmla="*/ 444306 w 164"/>
              <a:gd name="T13" fmla="*/ 784324 h 192"/>
              <a:gd name="T14" fmla="*/ 283136 w 164"/>
              <a:gd name="T15" fmla="*/ 723321 h 192"/>
              <a:gd name="T16" fmla="*/ 230865 w 164"/>
              <a:gd name="T17" fmla="*/ 684105 h 192"/>
              <a:gd name="T18" fmla="*/ 217797 w 164"/>
              <a:gd name="T19" fmla="*/ 605672 h 192"/>
              <a:gd name="T20" fmla="*/ 121966 w 164"/>
              <a:gd name="T21" fmla="*/ 309372 h 192"/>
              <a:gd name="T22" fmla="*/ 579341 w 164"/>
              <a:gd name="T23" fmla="*/ 309372 h 192"/>
              <a:gd name="T24" fmla="*/ 483510 w 164"/>
              <a:gd name="T25" fmla="*/ 605672 h 192"/>
              <a:gd name="T26" fmla="*/ 470442 w 164"/>
              <a:gd name="T27" fmla="*/ 684105 h 192"/>
              <a:gd name="T28" fmla="*/ 352832 w 164"/>
              <a:gd name="T29" fmla="*/ 723321 h 192"/>
              <a:gd name="T30" fmla="*/ 418171 w 164"/>
              <a:gd name="T31" fmla="*/ 692819 h 192"/>
              <a:gd name="T32" fmla="*/ 444306 w 164"/>
              <a:gd name="T33" fmla="*/ 649246 h 192"/>
              <a:gd name="T34" fmla="*/ 518357 w 164"/>
              <a:gd name="T35" fmla="*/ 470594 h 192"/>
              <a:gd name="T36" fmla="*/ 348476 w 164"/>
              <a:gd name="T37" fmla="*/ 183009 h 192"/>
              <a:gd name="T38" fmla="*/ 182950 w 164"/>
              <a:gd name="T39" fmla="*/ 470594 h 192"/>
              <a:gd name="T40" fmla="*/ 257001 w 164"/>
              <a:gd name="T41" fmla="*/ 649246 h 192"/>
              <a:gd name="T42" fmla="*/ 283136 w 164"/>
              <a:gd name="T43" fmla="*/ 692819 h 192"/>
              <a:gd name="T44" fmla="*/ 78407 w 164"/>
              <a:gd name="T45" fmla="*/ 383447 h 192"/>
              <a:gd name="T46" fmla="*/ 0 w 164"/>
              <a:gd name="T47" fmla="*/ 370375 h 192"/>
              <a:gd name="T48" fmla="*/ 78407 w 164"/>
              <a:gd name="T49" fmla="*/ 352946 h 192"/>
              <a:gd name="T50" fmla="*/ 78407 w 164"/>
              <a:gd name="T51" fmla="*/ 383447 h 192"/>
              <a:gd name="T52" fmla="*/ 622900 w 164"/>
              <a:gd name="T53" fmla="*/ 374732 h 192"/>
              <a:gd name="T54" fmla="*/ 622900 w 164"/>
              <a:gd name="T55" fmla="*/ 344231 h 192"/>
              <a:gd name="T56" fmla="*/ 714375 w 164"/>
              <a:gd name="T57" fmla="*/ 357303 h 192"/>
              <a:gd name="T58" fmla="*/ 209085 w 164"/>
              <a:gd name="T59" fmla="*/ 361660 h 192"/>
              <a:gd name="T60" fmla="*/ 196018 w 164"/>
              <a:gd name="T61" fmla="*/ 339874 h 192"/>
              <a:gd name="T62" fmla="*/ 357188 w 164"/>
              <a:gd name="T63" fmla="*/ 226582 h 192"/>
              <a:gd name="T64" fmla="*/ 357188 w 164"/>
              <a:gd name="T65" fmla="*/ 257084 h 192"/>
              <a:gd name="T66" fmla="*/ 209085 w 164"/>
              <a:gd name="T67" fmla="*/ 361660 h 192"/>
              <a:gd name="T68" fmla="*/ 540137 w 164"/>
              <a:gd name="T69" fmla="*/ 187366 h 192"/>
              <a:gd name="T70" fmla="*/ 592409 w 164"/>
              <a:gd name="T71" fmla="*/ 113291 h 192"/>
              <a:gd name="T72" fmla="*/ 614188 w 164"/>
              <a:gd name="T73" fmla="*/ 135078 h 192"/>
              <a:gd name="T74" fmla="*/ 548849 w 164"/>
              <a:gd name="T75" fmla="*/ 191724 h 192"/>
              <a:gd name="T76" fmla="*/ 143746 w 164"/>
              <a:gd name="T77" fmla="*/ 187366 h 192"/>
              <a:gd name="T78" fmla="*/ 91475 w 164"/>
              <a:gd name="T79" fmla="*/ 113291 h 192"/>
              <a:gd name="T80" fmla="*/ 165526 w 164"/>
              <a:gd name="T81" fmla="*/ 165579 h 192"/>
              <a:gd name="T82" fmla="*/ 156814 w 164"/>
              <a:gd name="T83" fmla="*/ 191724 h 192"/>
              <a:gd name="T84" fmla="*/ 335408 w 164"/>
              <a:gd name="T85" fmla="*/ 104577 h 192"/>
              <a:gd name="T86" fmla="*/ 348476 w 164"/>
              <a:gd name="T87" fmla="*/ 0 h 192"/>
              <a:gd name="T88" fmla="*/ 365899 w 164"/>
              <a:gd name="T89" fmla="*/ 104577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4" h="192">
                <a:moveTo>
                  <a:pt x="94" y="192"/>
                </a:moveTo>
                <a:cubicBezTo>
                  <a:pt x="68" y="192"/>
                  <a:pt x="68" y="192"/>
                  <a:pt x="68" y="192"/>
                </a:cubicBezTo>
                <a:cubicBezTo>
                  <a:pt x="66" y="192"/>
                  <a:pt x="64" y="190"/>
                  <a:pt x="64" y="188"/>
                </a:cubicBezTo>
                <a:cubicBezTo>
                  <a:pt x="64" y="186"/>
                  <a:pt x="66" y="185"/>
                  <a:pt x="68" y="185"/>
                </a:cubicBezTo>
                <a:cubicBezTo>
                  <a:pt x="94" y="185"/>
                  <a:pt x="94" y="185"/>
                  <a:pt x="94" y="185"/>
                </a:cubicBezTo>
                <a:cubicBezTo>
                  <a:pt x="96" y="185"/>
                  <a:pt x="98" y="186"/>
                  <a:pt x="98" y="188"/>
                </a:cubicBezTo>
                <a:cubicBezTo>
                  <a:pt x="98" y="190"/>
                  <a:pt x="96" y="192"/>
                  <a:pt x="94" y="192"/>
                </a:cubicBezTo>
                <a:close/>
                <a:moveTo>
                  <a:pt x="102" y="180"/>
                </a:moveTo>
                <a:cubicBezTo>
                  <a:pt x="60" y="180"/>
                  <a:pt x="60" y="180"/>
                  <a:pt x="60" y="180"/>
                </a:cubicBezTo>
                <a:cubicBezTo>
                  <a:pt x="58" y="180"/>
                  <a:pt x="57" y="178"/>
                  <a:pt x="57" y="176"/>
                </a:cubicBezTo>
                <a:cubicBezTo>
                  <a:pt x="57" y="174"/>
                  <a:pt x="58" y="173"/>
                  <a:pt x="60" y="173"/>
                </a:cubicBezTo>
                <a:cubicBezTo>
                  <a:pt x="102" y="173"/>
                  <a:pt x="102" y="173"/>
                  <a:pt x="102" y="173"/>
                </a:cubicBezTo>
                <a:cubicBezTo>
                  <a:pt x="104" y="173"/>
                  <a:pt x="105" y="174"/>
                  <a:pt x="105" y="176"/>
                </a:cubicBezTo>
                <a:cubicBezTo>
                  <a:pt x="105" y="178"/>
                  <a:pt x="104" y="180"/>
                  <a:pt x="102" y="180"/>
                </a:cubicBezTo>
                <a:close/>
                <a:moveTo>
                  <a:pt x="81" y="166"/>
                </a:moveTo>
                <a:cubicBezTo>
                  <a:pt x="73" y="166"/>
                  <a:pt x="65" y="166"/>
                  <a:pt x="65" y="166"/>
                </a:cubicBezTo>
                <a:cubicBezTo>
                  <a:pt x="65" y="166"/>
                  <a:pt x="65" y="166"/>
                  <a:pt x="65" y="166"/>
                </a:cubicBezTo>
                <a:cubicBezTo>
                  <a:pt x="57" y="166"/>
                  <a:pt x="54" y="164"/>
                  <a:pt x="53" y="157"/>
                </a:cubicBezTo>
                <a:cubicBezTo>
                  <a:pt x="52" y="154"/>
                  <a:pt x="52" y="152"/>
                  <a:pt x="52" y="149"/>
                </a:cubicBezTo>
                <a:cubicBezTo>
                  <a:pt x="52" y="145"/>
                  <a:pt x="51" y="142"/>
                  <a:pt x="50" y="139"/>
                </a:cubicBezTo>
                <a:cubicBezTo>
                  <a:pt x="44" y="129"/>
                  <a:pt x="41" y="122"/>
                  <a:pt x="35" y="111"/>
                </a:cubicBezTo>
                <a:cubicBezTo>
                  <a:pt x="30" y="101"/>
                  <a:pt x="24" y="86"/>
                  <a:pt x="28" y="71"/>
                </a:cubicBezTo>
                <a:cubicBezTo>
                  <a:pt x="33" y="53"/>
                  <a:pt x="52" y="35"/>
                  <a:pt x="80" y="35"/>
                </a:cubicBezTo>
                <a:cubicBezTo>
                  <a:pt x="109" y="35"/>
                  <a:pt x="128" y="53"/>
                  <a:pt x="133" y="71"/>
                </a:cubicBezTo>
                <a:cubicBezTo>
                  <a:pt x="137" y="86"/>
                  <a:pt x="131" y="101"/>
                  <a:pt x="126" y="111"/>
                </a:cubicBezTo>
                <a:cubicBezTo>
                  <a:pt x="120" y="122"/>
                  <a:pt x="117" y="129"/>
                  <a:pt x="111" y="139"/>
                </a:cubicBezTo>
                <a:cubicBezTo>
                  <a:pt x="109" y="142"/>
                  <a:pt x="109" y="145"/>
                  <a:pt x="109" y="149"/>
                </a:cubicBezTo>
                <a:cubicBezTo>
                  <a:pt x="109" y="152"/>
                  <a:pt x="109" y="154"/>
                  <a:pt x="108" y="157"/>
                </a:cubicBezTo>
                <a:cubicBezTo>
                  <a:pt x="107" y="164"/>
                  <a:pt x="103" y="166"/>
                  <a:pt x="96" y="166"/>
                </a:cubicBezTo>
                <a:cubicBezTo>
                  <a:pt x="96" y="166"/>
                  <a:pt x="88" y="166"/>
                  <a:pt x="81" y="166"/>
                </a:cubicBezTo>
                <a:close/>
                <a:moveTo>
                  <a:pt x="65" y="159"/>
                </a:moveTo>
                <a:cubicBezTo>
                  <a:pt x="66" y="159"/>
                  <a:pt x="95" y="159"/>
                  <a:pt x="96" y="159"/>
                </a:cubicBezTo>
                <a:cubicBezTo>
                  <a:pt x="101" y="159"/>
                  <a:pt x="101" y="158"/>
                  <a:pt x="101" y="155"/>
                </a:cubicBezTo>
                <a:cubicBezTo>
                  <a:pt x="102" y="153"/>
                  <a:pt x="102" y="151"/>
                  <a:pt x="102" y="149"/>
                </a:cubicBezTo>
                <a:cubicBezTo>
                  <a:pt x="102" y="144"/>
                  <a:pt x="102" y="140"/>
                  <a:pt x="105" y="135"/>
                </a:cubicBezTo>
                <a:cubicBezTo>
                  <a:pt x="110" y="125"/>
                  <a:pt x="114" y="118"/>
                  <a:pt x="119" y="108"/>
                </a:cubicBezTo>
                <a:cubicBezTo>
                  <a:pt x="123" y="101"/>
                  <a:pt x="129" y="86"/>
                  <a:pt x="126" y="73"/>
                </a:cubicBezTo>
                <a:cubicBezTo>
                  <a:pt x="122" y="58"/>
                  <a:pt x="105" y="42"/>
                  <a:pt x="80" y="42"/>
                </a:cubicBezTo>
                <a:cubicBezTo>
                  <a:pt x="56" y="42"/>
                  <a:pt x="39" y="58"/>
                  <a:pt x="35" y="73"/>
                </a:cubicBezTo>
                <a:cubicBezTo>
                  <a:pt x="32" y="86"/>
                  <a:pt x="38" y="101"/>
                  <a:pt x="42" y="108"/>
                </a:cubicBezTo>
                <a:cubicBezTo>
                  <a:pt x="47" y="118"/>
                  <a:pt x="51" y="125"/>
                  <a:pt x="56" y="135"/>
                </a:cubicBezTo>
                <a:cubicBezTo>
                  <a:pt x="59" y="140"/>
                  <a:pt x="59" y="144"/>
                  <a:pt x="59" y="149"/>
                </a:cubicBezTo>
                <a:cubicBezTo>
                  <a:pt x="59" y="151"/>
                  <a:pt x="59" y="153"/>
                  <a:pt x="60" y="155"/>
                </a:cubicBezTo>
                <a:cubicBezTo>
                  <a:pt x="60" y="158"/>
                  <a:pt x="60" y="159"/>
                  <a:pt x="65" y="159"/>
                </a:cubicBezTo>
                <a:cubicBezTo>
                  <a:pt x="65" y="159"/>
                  <a:pt x="65" y="159"/>
                  <a:pt x="65" y="159"/>
                </a:cubicBezTo>
                <a:close/>
                <a:moveTo>
                  <a:pt x="18" y="88"/>
                </a:moveTo>
                <a:cubicBezTo>
                  <a:pt x="4" y="88"/>
                  <a:pt x="4" y="88"/>
                  <a:pt x="4" y="88"/>
                </a:cubicBezTo>
                <a:cubicBezTo>
                  <a:pt x="2" y="88"/>
                  <a:pt x="0" y="87"/>
                  <a:pt x="0" y="85"/>
                </a:cubicBezTo>
                <a:cubicBezTo>
                  <a:pt x="0" y="83"/>
                  <a:pt x="2" y="81"/>
                  <a:pt x="4" y="81"/>
                </a:cubicBezTo>
                <a:cubicBezTo>
                  <a:pt x="18" y="81"/>
                  <a:pt x="18" y="81"/>
                  <a:pt x="18" y="81"/>
                </a:cubicBezTo>
                <a:cubicBezTo>
                  <a:pt x="20" y="81"/>
                  <a:pt x="21" y="83"/>
                  <a:pt x="21" y="85"/>
                </a:cubicBezTo>
                <a:cubicBezTo>
                  <a:pt x="21" y="87"/>
                  <a:pt x="20" y="88"/>
                  <a:pt x="18" y="88"/>
                </a:cubicBezTo>
                <a:close/>
                <a:moveTo>
                  <a:pt x="160" y="86"/>
                </a:moveTo>
                <a:cubicBezTo>
                  <a:pt x="143" y="86"/>
                  <a:pt x="143" y="86"/>
                  <a:pt x="143" y="86"/>
                </a:cubicBezTo>
                <a:cubicBezTo>
                  <a:pt x="141" y="86"/>
                  <a:pt x="140" y="84"/>
                  <a:pt x="140" y="82"/>
                </a:cubicBezTo>
                <a:cubicBezTo>
                  <a:pt x="140" y="80"/>
                  <a:pt x="141" y="79"/>
                  <a:pt x="143" y="79"/>
                </a:cubicBezTo>
                <a:cubicBezTo>
                  <a:pt x="160" y="79"/>
                  <a:pt x="160" y="79"/>
                  <a:pt x="160" y="79"/>
                </a:cubicBezTo>
                <a:cubicBezTo>
                  <a:pt x="162" y="79"/>
                  <a:pt x="164" y="80"/>
                  <a:pt x="164" y="82"/>
                </a:cubicBezTo>
                <a:cubicBezTo>
                  <a:pt x="164" y="84"/>
                  <a:pt x="162" y="86"/>
                  <a:pt x="160" y="86"/>
                </a:cubicBezTo>
                <a:close/>
                <a:moveTo>
                  <a:pt x="48" y="83"/>
                </a:moveTo>
                <a:cubicBezTo>
                  <a:pt x="48" y="83"/>
                  <a:pt x="48" y="83"/>
                  <a:pt x="47" y="83"/>
                </a:cubicBezTo>
                <a:cubicBezTo>
                  <a:pt x="46" y="82"/>
                  <a:pt x="44" y="80"/>
                  <a:pt x="45" y="78"/>
                </a:cubicBezTo>
                <a:cubicBezTo>
                  <a:pt x="48" y="65"/>
                  <a:pt x="62" y="52"/>
                  <a:pt x="82" y="52"/>
                </a:cubicBezTo>
                <a:cubicBezTo>
                  <a:pt x="82" y="52"/>
                  <a:pt x="82" y="52"/>
                  <a:pt x="82" y="52"/>
                </a:cubicBezTo>
                <a:cubicBezTo>
                  <a:pt x="84" y="52"/>
                  <a:pt x="86" y="54"/>
                  <a:pt x="86" y="56"/>
                </a:cubicBezTo>
                <a:cubicBezTo>
                  <a:pt x="86" y="58"/>
                  <a:pt x="84" y="59"/>
                  <a:pt x="82" y="59"/>
                </a:cubicBezTo>
                <a:cubicBezTo>
                  <a:pt x="66" y="59"/>
                  <a:pt x="54" y="70"/>
                  <a:pt x="52" y="80"/>
                </a:cubicBezTo>
                <a:cubicBezTo>
                  <a:pt x="51" y="82"/>
                  <a:pt x="50" y="83"/>
                  <a:pt x="48" y="83"/>
                </a:cubicBezTo>
                <a:close/>
                <a:moveTo>
                  <a:pt x="126" y="44"/>
                </a:moveTo>
                <a:cubicBezTo>
                  <a:pt x="125" y="44"/>
                  <a:pt x="124" y="43"/>
                  <a:pt x="124" y="43"/>
                </a:cubicBezTo>
                <a:cubicBezTo>
                  <a:pt x="122" y="41"/>
                  <a:pt x="122" y="39"/>
                  <a:pt x="124" y="38"/>
                </a:cubicBezTo>
                <a:cubicBezTo>
                  <a:pt x="136" y="26"/>
                  <a:pt x="136" y="26"/>
                  <a:pt x="136" y="26"/>
                </a:cubicBezTo>
                <a:cubicBezTo>
                  <a:pt x="137" y="24"/>
                  <a:pt x="139" y="24"/>
                  <a:pt x="141" y="26"/>
                </a:cubicBezTo>
                <a:cubicBezTo>
                  <a:pt x="142" y="27"/>
                  <a:pt x="142" y="29"/>
                  <a:pt x="141" y="31"/>
                </a:cubicBezTo>
                <a:cubicBezTo>
                  <a:pt x="129" y="43"/>
                  <a:pt x="129" y="43"/>
                  <a:pt x="129" y="43"/>
                </a:cubicBezTo>
                <a:cubicBezTo>
                  <a:pt x="128" y="43"/>
                  <a:pt x="127" y="44"/>
                  <a:pt x="126" y="44"/>
                </a:cubicBezTo>
                <a:close/>
                <a:moveTo>
                  <a:pt x="36" y="44"/>
                </a:moveTo>
                <a:cubicBezTo>
                  <a:pt x="35" y="44"/>
                  <a:pt x="34" y="43"/>
                  <a:pt x="33" y="43"/>
                </a:cubicBezTo>
                <a:cubicBezTo>
                  <a:pt x="21" y="31"/>
                  <a:pt x="21" y="31"/>
                  <a:pt x="21" y="31"/>
                </a:cubicBezTo>
                <a:cubicBezTo>
                  <a:pt x="20" y="29"/>
                  <a:pt x="20" y="27"/>
                  <a:pt x="21" y="26"/>
                </a:cubicBezTo>
                <a:cubicBezTo>
                  <a:pt x="22" y="24"/>
                  <a:pt x="25" y="24"/>
                  <a:pt x="26" y="26"/>
                </a:cubicBezTo>
                <a:cubicBezTo>
                  <a:pt x="38" y="38"/>
                  <a:pt x="38" y="38"/>
                  <a:pt x="38" y="38"/>
                </a:cubicBezTo>
                <a:cubicBezTo>
                  <a:pt x="40" y="39"/>
                  <a:pt x="40" y="41"/>
                  <a:pt x="38" y="43"/>
                </a:cubicBezTo>
                <a:cubicBezTo>
                  <a:pt x="38" y="43"/>
                  <a:pt x="37" y="44"/>
                  <a:pt x="36" y="44"/>
                </a:cubicBezTo>
                <a:close/>
                <a:moveTo>
                  <a:pt x="80" y="28"/>
                </a:moveTo>
                <a:cubicBezTo>
                  <a:pt x="78" y="28"/>
                  <a:pt x="77" y="26"/>
                  <a:pt x="77" y="24"/>
                </a:cubicBezTo>
                <a:cubicBezTo>
                  <a:pt x="77" y="4"/>
                  <a:pt x="77" y="4"/>
                  <a:pt x="77" y="4"/>
                </a:cubicBezTo>
                <a:cubicBezTo>
                  <a:pt x="77" y="2"/>
                  <a:pt x="78" y="0"/>
                  <a:pt x="80" y="0"/>
                </a:cubicBezTo>
                <a:cubicBezTo>
                  <a:pt x="82" y="0"/>
                  <a:pt x="84" y="2"/>
                  <a:pt x="84" y="4"/>
                </a:cubicBezTo>
                <a:cubicBezTo>
                  <a:pt x="84" y="24"/>
                  <a:pt x="84" y="24"/>
                  <a:pt x="84" y="24"/>
                </a:cubicBezTo>
                <a:cubicBezTo>
                  <a:pt x="84" y="26"/>
                  <a:pt x="82" y="28"/>
                  <a:pt x="80" y="28"/>
                </a:cubicBezTo>
                <a:close/>
              </a:path>
            </a:pathLst>
          </a:custGeom>
          <a:solidFill>
            <a:sysClr val="window" lastClr="FFFFFF"/>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93"/>
          <p:cNvSpPr txBox="1">
            <a:spLocks noChangeArrowheads="1"/>
          </p:cNvSpPr>
          <p:nvPr>
            <p:custDataLst>
              <p:tags r:id="rId6"/>
            </p:custDataLst>
          </p:nvPr>
        </p:nvSpPr>
        <p:spPr bwMode="auto">
          <a:xfrm>
            <a:off x="764959" y="4572800"/>
            <a:ext cx="3476435"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zh-CN" altLang="en-US" sz="1400" b="0" i="0" kern="0" noProof="0">
                <a:ln>
                  <a:noFill/>
                </a:ln>
                <a:solidFill>
                  <a:srgbClr val="000000">
                    <a:lumMod val="50000"/>
                    <a:lumOff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常用比例1 : 50、1 : 100、1 : 200，必要时可用比例1 : 150、1 : 300 等。剖面图的比例应与平面图、立面图的比例一致。</a:t>
            </a:r>
          </a:p>
        </p:txBody>
      </p:sp>
      <p:sp>
        <p:nvSpPr>
          <p:cNvPr id="8" name="TextBox 93"/>
          <p:cNvSpPr txBox="1">
            <a:spLocks noChangeArrowheads="1"/>
          </p:cNvSpPr>
          <p:nvPr>
            <p:custDataLst>
              <p:tags r:id="rId7"/>
            </p:custDataLst>
          </p:nvPr>
        </p:nvSpPr>
        <p:spPr bwMode="auto">
          <a:xfrm>
            <a:off x="764959" y="4046220"/>
            <a:ext cx="3476436" cy="47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zh-CN" altLang="en-US" sz="2000" b="1" i="0" u="none" strike="noStrike" kern="1200" cap="none" spc="15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比例</a:t>
            </a:r>
          </a:p>
        </p:txBody>
      </p:sp>
      <p:sp>
        <p:nvSpPr>
          <p:cNvPr id="9" name="泪滴形 8"/>
          <p:cNvSpPr/>
          <p:nvPr>
            <p:custDataLst>
              <p:tags r:id="rId8"/>
            </p:custDataLst>
          </p:nvPr>
        </p:nvSpPr>
        <p:spPr bwMode="auto">
          <a:xfrm rot="18900000">
            <a:off x="5505380" y="4422274"/>
            <a:ext cx="1187639" cy="1187639"/>
          </a:xfrm>
          <a:prstGeom prst="teardrop">
            <a:avLst/>
          </a:prstGeom>
          <a:solidFill>
            <a:srgbClr val="F5AA19"/>
          </a:solidFill>
          <a:ln>
            <a:noFill/>
          </a:ln>
        </p:spPr>
        <p:txBody>
          <a:bodyPr rtlCol="0" anchor="ctr"/>
          <a:lstStyle/>
          <a:p>
            <a:pPr marL="0" marR="0" lvl="0" indent="0" algn="l"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
          <p:cNvSpPr/>
          <p:nvPr>
            <p:custDataLst>
              <p:tags r:id="rId9"/>
            </p:custDataLst>
          </p:nvPr>
        </p:nvSpPr>
        <p:spPr bwMode="auto">
          <a:xfrm rot="10800000">
            <a:off x="4360188" y="3335754"/>
            <a:ext cx="3478022" cy="693738"/>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F5AA19"/>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93"/>
          <p:cNvSpPr txBox="1">
            <a:spLocks noChangeArrowheads="1"/>
          </p:cNvSpPr>
          <p:nvPr>
            <p:custDataLst>
              <p:tags r:id="rId10"/>
            </p:custDataLst>
          </p:nvPr>
        </p:nvSpPr>
        <p:spPr bwMode="auto">
          <a:xfrm>
            <a:off x="5335153" y="3406140"/>
            <a:ext cx="15265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82500" lnSpcReduction="20000"/>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en-US" altLang="zh-CN" sz="2000" b="0" i="0" u="none" strike="noStrike" kern="1200" cap="none" spc="0" normalizeH="0" baseline="0" noProof="0">
                <a:ln>
                  <a:noFill/>
                </a:ln>
                <a:solidFill>
                  <a:srgbClr val="FCFCFC"/>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（二）</a:t>
            </a:r>
          </a:p>
        </p:txBody>
      </p:sp>
      <p:sp>
        <p:nvSpPr>
          <p:cNvPr id="12" name="Freeform 19"/>
          <p:cNvSpPr>
            <a:spLocks noEditPoints="1"/>
          </p:cNvSpPr>
          <p:nvPr>
            <p:custDataLst>
              <p:tags r:id="rId11"/>
            </p:custDataLst>
          </p:nvPr>
        </p:nvSpPr>
        <p:spPr bwMode="auto">
          <a:xfrm>
            <a:off x="5829199" y="4748016"/>
            <a:ext cx="540000" cy="54000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ysClr val="window" lastClr="FFFFFF"/>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93"/>
          <p:cNvSpPr txBox="1">
            <a:spLocks noChangeArrowheads="1"/>
          </p:cNvSpPr>
          <p:nvPr>
            <p:custDataLst>
              <p:tags r:id="rId12"/>
            </p:custDataLst>
          </p:nvPr>
        </p:nvSpPr>
        <p:spPr bwMode="auto">
          <a:xfrm>
            <a:off x="4360187" y="2175576"/>
            <a:ext cx="3476435"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zh-CN" altLang="en-US" sz="1400" b="0" i="0" kern="0" noProof="0">
                <a:ln>
                  <a:noFill/>
                </a:ln>
                <a:solidFill>
                  <a:srgbClr val="000000">
                    <a:lumMod val="50000"/>
                    <a:lumOff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被剖切平面剖切到的墙、梁、板等轮廓线用粗实线表示；没有被剖切到但可见的部分用中粗实线表示；图例线、引出线、尺寸线、标高符号等用细实线表示。</a:t>
            </a:r>
          </a:p>
        </p:txBody>
      </p:sp>
      <p:sp>
        <p:nvSpPr>
          <p:cNvPr id="16" name="TextBox 93"/>
          <p:cNvSpPr txBox="1">
            <a:spLocks noChangeArrowheads="1"/>
          </p:cNvSpPr>
          <p:nvPr>
            <p:custDataLst>
              <p:tags r:id="rId13"/>
            </p:custDataLst>
          </p:nvPr>
        </p:nvSpPr>
        <p:spPr bwMode="auto">
          <a:xfrm>
            <a:off x="4360188" y="1648996"/>
            <a:ext cx="3476436" cy="47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zh-CN" altLang="en-US" sz="2000" b="1" i="0" u="none" strike="noStrike" kern="1200" cap="none" spc="15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图线</a:t>
            </a:r>
          </a:p>
        </p:txBody>
      </p:sp>
      <p:sp>
        <p:nvSpPr>
          <p:cNvPr id="18" name="泪滴形 17"/>
          <p:cNvSpPr/>
          <p:nvPr>
            <p:custDataLst>
              <p:tags r:id="rId14"/>
            </p:custDataLst>
          </p:nvPr>
        </p:nvSpPr>
        <p:spPr bwMode="auto">
          <a:xfrm rot="8100000">
            <a:off x="9100609" y="1529491"/>
            <a:ext cx="1187639" cy="1187639"/>
          </a:xfrm>
          <a:prstGeom prst="teardrop">
            <a:avLst/>
          </a:prstGeom>
          <a:solidFill>
            <a:srgbClr val="4B5050"/>
          </a:solidFill>
          <a:ln>
            <a:noFill/>
          </a:ln>
        </p:spPr>
        <p:txBody>
          <a:bodyPr rtlCol="0" anchor="ctr"/>
          <a:lstStyle/>
          <a:p>
            <a:pPr marL="0" marR="0" lvl="0" indent="0" algn="l"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
          <p:cNvSpPr/>
          <p:nvPr>
            <p:custDataLst>
              <p:tags r:id="rId15"/>
            </p:custDataLst>
          </p:nvPr>
        </p:nvSpPr>
        <p:spPr bwMode="auto">
          <a:xfrm>
            <a:off x="7955418" y="3109912"/>
            <a:ext cx="3478022" cy="693738"/>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4B5050"/>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93"/>
          <p:cNvSpPr txBox="1">
            <a:spLocks noChangeArrowheads="1"/>
          </p:cNvSpPr>
          <p:nvPr>
            <p:custDataLst>
              <p:tags r:id="rId16"/>
            </p:custDataLst>
          </p:nvPr>
        </p:nvSpPr>
        <p:spPr bwMode="auto">
          <a:xfrm>
            <a:off x="8930383" y="3406140"/>
            <a:ext cx="15265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82500" lnSpcReduction="20000"/>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en-US" altLang="zh-CN" sz="2000" b="0" i="0" u="none" strike="noStrike" kern="1200" cap="none" spc="0" normalizeH="0" baseline="0" noProof="0">
                <a:ln>
                  <a:noFill/>
                </a:ln>
                <a:solidFill>
                  <a:srgbClr val="FCFCFC"/>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（三）</a:t>
            </a:r>
          </a:p>
        </p:txBody>
      </p:sp>
      <p:sp>
        <p:nvSpPr>
          <p:cNvPr id="29" name="Freeform 20"/>
          <p:cNvSpPr>
            <a:spLocks noEditPoints="1"/>
          </p:cNvSpPr>
          <p:nvPr>
            <p:custDataLst>
              <p:tags r:id="rId17"/>
            </p:custDataLst>
          </p:nvPr>
        </p:nvSpPr>
        <p:spPr bwMode="auto">
          <a:xfrm>
            <a:off x="9402144" y="1938527"/>
            <a:ext cx="584568" cy="369568"/>
          </a:xfrm>
          <a:custGeom>
            <a:avLst/>
            <a:gdLst>
              <a:gd name="T0" fmla="*/ 698153 w 183"/>
              <a:gd name="T1" fmla="*/ 504825 h 116"/>
              <a:gd name="T2" fmla="*/ 100359 w 183"/>
              <a:gd name="T3" fmla="*/ 504825 h 116"/>
              <a:gd name="T4" fmla="*/ 0 w 183"/>
              <a:gd name="T5" fmla="*/ 404730 h 116"/>
              <a:gd name="T6" fmla="*/ 0 w 183"/>
              <a:gd name="T7" fmla="*/ 100095 h 116"/>
              <a:gd name="T8" fmla="*/ 100359 w 183"/>
              <a:gd name="T9" fmla="*/ 0 h 116"/>
              <a:gd name="T10" fmla="*/ 698153 w 183"/>
              <a:gd name="T11" fmla="*/ 0 h 116"/>
              <a:gd name="T12" fmla="*/ 798512 w 183"/>
              <a:gd name="T13" fmla="*/ 100095 h 116"/>
              <a:gd name="T14" fmla="*/ 798512 w 183"/>
              <a:gd name="T15" fmla="*/ 404730 h 116"/>
              <a:gd name="T16" fmla="*/ 698153 w 183"/>
              <a:gd name="T17" fmla="*/ 504825 h 116"/>
              <a:gd name="T18" fmla="*/ 100359 w 183"/>
              <a:gd name="T19" fmla="*/ 34816 h 116"/>
              <a:gd name="T20" fmla="*/ 30544 w 183"/>
              <a:gd name="T21" fmla="*/ 100095 h 116"/>
              <a:gd name="T22" fmla="*/ 30544 w 183"/>
              <a:gd name="T23" fmla="*/ 404730 h 116"/>
              <a:gd name="T24" fmla="*/ 100359 w 183"/>
              <a:gd name="T25" fmla="*/ 474361 h 116"/>
              <a:gd name="T26" fmla="*/ 698153 w 183"/>
              <a:gd name="T27" fmla="*/ 474361 h 116"/>
              <a:gd name="T28" fmla="*/ 767968 w 183"/>
              <a:gd name="T29" fmla="*/ 404730 h 116"/>
              <a:gd name="T30" fmla="*/ 767968 w 183"/>
              <a:gd name="T31" fmla="*/ 100095 h 116"/>
              <a:gd name="T32" fmla="*/ 698153 w 183"/>
              <a:gd name="T33" fmla="*/ 34816 h 116"/>
              <a:gd name="T34" fmla="*/ 100359 w 183"/>
              <a:gd name="T35" fmla="*/ 34816 h 116"/>
              <a:gd name="T36" fmla="*/ 685062 w 183"/>
              <a:gd name="T37" fmla="*/ 426490 h 116"/>
              <a:gd name="T38" fmla="*/ 676335 w 183"/>
              <a:gd name="T39" fmla="*/ 422138 h 116"/>
              <a:gd name="T40" fmla="*/ 501797 w 183"/>
              <a:gd name="T41" fmla="*/ 274172 h 116"/>
              <a:gd name="T42" fmla="*/ 410165 w 183"/>
              <a:gd name="T43" fmla="*/ 348155 h 116"/>
              <a:gd name="T44" fmla="*/ 388347 w 183"/>
              <a:gd name="T45" fmla="*/ 348155 h 116"/>
              <a:gd name="T46" fmla="*/ 296715 w 183"/>
              <a:gd name="T47" fmla="*/ 274172 h 116"/>
              <a:gd name="T48" fmla="*/ 122177 w 183"/>
              <a:gd name="T49" fmla="*/ 422138 h 116"/>
              <a:gd name="T50" fmla="*/ 100359 w 183"/>
              <a:gd name="T51" fmla="*/ 417786 h 116"/>
              <a:gd name="T52" fmla="*/ 100359 w 183"/>
              <a:gd name="T53" fmla="*/ 396027 h 116"/>
              <a:gd name="T54" fmla="*/ 270534 w 183"/>
              <a:gd name="T55" fmla="*/ 256764 h 116"/>
              <a:gd name="T56" fmla="*/ 100359 w 183"/>
              <a:gd name="T57" fmla="*/ 121854 h 116"/>
              <a:gd name="T58" fmla="*/ 95996 w 183"/>
              <a:gd name="T59" fmla="*/ 100095 h 116"/>
              <a:gd name="T60" fmla="*/ 117813 w 183"/>
              <a:gd name="T61" fmla="*/ 95743 h 116"/>
              <a:gd name="T62" fmla="*/ 397074 w 183"/>
              <a:gd name="T63" fmla="*/ 313340 h 116"/>
              <a:gd name="T64" fmla="*/ 676335 w 183"/>
              <a:gd name="T65" fmla="*/ 95743 h 116"/>
              <a:gd name="T66" fmla="*/ 698153 w 183"/>
              <a:gd name="T67" fmla="*/ 100095 h 116"/>
              <a:gd name="T68" fmla="*/ 698153 w 183"/>
              <a:gd name="T69" fmla="*/ 121854 h 116"/>
              <a:gd name="T70" fmla="*/ 523614 w 183"/>
              <a:gd name="T71" fmla="*/ 256764 h 116"/>
              <a:gd name="T72" fmla="*/ 698153 w 183"/>
              <a:gd name="T73" fmla="*/ 396027 h 116"/>
              <a:gd name="T74" fmla="*/ 698153 w 183"/>
              <a:gd name="T75" fmla="*/ 417786 h 116"/>
              <a:gd name="T76" fmla="*/ 685062 w 183"/>
              <a:gd name="T77" fmla="*/ 426490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83" h="116">
                <a:moveTo>
                  <a:pt x="160" y="116"/>
                </a:moveTo>
                <a:cubicBezTo>
                  <a:pt x="23" y="116"/>
                  <a:pt x="23" y="116"/>
                  <a:pt x="23" y="116"/>
                </a:cubicBezTo>
                <a:cubicBezTo>
                  <a:pt x="10" y="116"/>
                  <a:pt x="0" y="105"/>
                  <a:pt x="0" y="93"/>
                </a:cubicBezTo>
                <a:cubicBezTo>
                  <a:pt x="0" y="23"/>
                  <a:pt x="0" y="23"/>
                  <a:pt x="0" y="23"/>
                </a:cubicBezTo>
                <a:cubicBezTo>
                  <a:pt x="0" y="11"/>
                  <a:pt x="10" y="0"/>
                  <a:pt x="23" y="0"/>
                </a:cubicBezTo>
                <a:cubicBezTo>
                  <a:pt x="160" y="0"/>
                  <a:pt x="160" y="0"/>
                  <a:pt x="160" y="0"/>
                </a:cubicBezTo>
                <a:cubicBezTo>
                  <a:pt x="173" y="0"/>
                  <a:pt x="183" y="11"/>
                  <a:pt x="183" y="23"/>
                </a:cubicBezTo>
                <a:cubicBezTo>
                  <a:pt x="183" y="93"/>
                  <a:pt x="183" y="93"/>
                  <a:pt x="183" y="93"/>
                </a:cubicBezTo>
                <a:cubicBezTo>
                  <a:pt x="183" y="105"/>
                  <a:pt x="173" y="116"/>
                  <a:pt x="160" y="116"/>
                </a:cubicBezTo>
                <a:close/>
                <a:moveTo>
                  <a:pt x="23" y="8"/>
                </a:moveTo>
                <a:cubicBezTo>
                  <a:pt x="14" y="8"/>
                  <a:pt x="7" y="15"/>
                  <a:pt x="7" y="23"/>
                </a:cubicBezTo>
                <a:cubicBezTo>
                  <a:pt x="7" y="93"/>
                  <a:pt x="7" y="93"/>
                  <a:pt x="7" y="93"/>
                </a:cubicBezTo>
                <a:cubicBezTo>
                  <a:pt x="7" y="101"/>
                  <a:pt x="14" y="109"/>
                  <a:pt x="23" y="109"/>
                </a:cubicBezTo>
                <a:cubicBezTo>
                  <a:pt x="160" y="109"/>
                  <a:pt x="160" y="109"/>
                  <a:pt x="160" y="109"/>
                </a:cubicBezTo>
                <a:cubicBezTo>
                  <a:pt x="169" y="109"/>
                  <a:pt x="176" y="101"/>
                  <a:pt x="176" y="93"/>
                </a:cubicBezTo>
                <a:cubicBezTo>
                  <a:pt x="176" y="23"/>
                  <a:pt x="176" y="23"/>
                  <a:pt x="176" y="23"/>
                </a:cubicBezTo>
                <a:cubicBezTo>
                  <a:pt x="176" y="15"/>
                  <a:pt x="169" y="8"/>
                  <a:pt x="160" y="8"/>
                </a:cubicBezTo>
                <a:lnTo>
                  <a:pt x="23" y="8"/>
                </a:lnTo>
                <a:close/>
                <a:moveTo>
                  <a:pt x="157" y="98"/>
                </a:moveTo>
                <a:cubicBezTo>
                  <a:pt x="157" y="98"/>
                  <a:pt x="156" y="97"/>
                  <a:pt x="155" y="97"/>
                </a:cubicBezTo>
                <a:cubicBezTo>
                  <a:pt x="115" y="63"/>
                  <a:pt x="115" y="63"/>
                  <a:pt x="115" y="63"/>
                </a:cubicBezTo>
                <a:cubicBezTo>
                  <a:pt x="94" y="80"/>
                  <a:pt x="94" y="80"/>
                  <a:pt x="94" y="80"/>
                </a:cubicBezTo>
                <a:cubicBezTo>
                  <a:pt x="92" y="81"/>
                  <a:pt x="91" y="81"/>
                  <a:pt x="89" y="80"/>
                </a:cubicBezTo>
                <a:cubicBezTo>
                  <a:pt x="68" y="63"/>
                  <a:pt x="68" y="63"/>
                  <a:pt x="68" y="63"/>
                </a:cubicBezTo>
                <a:cubicBezTo>
                  <a:pt x="28" y="97"/>
                  <a:pt x="28" y="97"/>
                  <a:pt x="28" y="97"/>
                </a:cubicBezTo>
                <a:cubicBezTo>
                  <a:pt x="26" y="98"/>
                  <a:pt x="24" y="98"/>
                  <a:pt x="23" y="96"/>
                </a:cubicBezTo>
                <a:cubicBezTo>
                  <a:pt x="21" y="95"/>
                  <a:pt x="21" y="93"/>
                  <a:pt x="23" y="91"/>
                </a:cubicBezTo>
                <a:cubicBezTo>
                  <a:pt x="62" y="59"/>
                  <a:pt x="62" y="59"/>
                  <a:pt x="62" y="59"/>
                </a:cubicBezTo>
                <a:cubicBezTo>
                  <a:pt x="23" y="28"/>
                  <a:pt x="23" y="28"/>
                  <a:pt x="23" y="28"/>
                </a:cubicBezTo>
                <a:cubicBezTo>
                  <a:pt x="21" y="27"/>
                  <a:pt x="21" y="25"/>
                  <a:pt x="22" y="23"/>
                </a:cubicBezTo>
                <a:cubicBezTo>
                  <a:pt x="24" y="21"/>
                  <a:pt x="26" y="21"/>
                  <a:pt x="27" y="22"/>
                </a:cubicBezTo>
                <a:cubicBezTo>
                  <a:pt x="91" y="72"/>
                  <a:pt x="91" y="72"/>
                  <a:pt x="91" y="72"/>
                </a:cubicBezTo>
                <a:cubicBezTo>
                  <a:pt x="155" y="22"/>
                  <a:pt x="155" y="22"/>
                  <a:pt x="155" y="22"/>
                </a:cubicBezTo>
                <a:cubicBezTo>
                  <a:pt x="157" y="21"/>
                  <a:pt x="159" y="21"/>
                  <a:pt x="160" y="23"/>
                </a:cubicBezTo>
                <a:cubicBezTo>
                  <a:pt x="161" y="25"/>
                  <a:pt x="161" y="27"/>
                  <a:pt x="160" y="28"/>
                </a:cubicBezTo>
                <a:cubicBezTo>
                  <a:pt x="120" y="59"/>
                  <a:pt x="120" y="59"/>
                  <a:pt x="120" y="59"/>
                </a:cubicBezTo>
                <a:cubicBezTo>
                  <a:pt x="160" y="91"/>
                  <a:pt x="160" y="91"/>
                  <a:pt x="160" y="91"/>
                </a:cubicBezTo>
                <a:cubicBezTo>
                  <a:pt x="161" y="93"/>
                  <a:pt x="161" y="95"/>
                  <a:pt x="160" y="96"/>
                </a:cubicBezTo>
                <a:cubicBezTo>
                  <a:pt x="159" y="97"/>
                  <a:pt x="158" y="98"/>
                  <a:pt x="157" y="98"/>
                </a:cubicBezTo>
                <a:close/>
              </a:path>
            </a:pathLst>
          </a:custGeom>
          <a:solidFill>
            <a:sysClr val="window" lastClr="FFFFFF"/>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93"/>
          <p:cNvSpPr txBox="1">
            <a:spLocks noChangeArrowheads="1"/>
          </p:cNvSpPr>
          <p:nvPr>
            <p:custDataLst>
              <p:tags r:id="rId18"/>
            </p:custDataLst>
          </p:nvPr>
        </p:nvSpPr>
        <p:spPr bwMode="auto">
          <a:xfrm>
            <a:off x="7955418" y="4572800"/>
            <a:ext cx="3476435"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zh-CN" altLang="en-US" sz="1400" b="0" i="0" kern="0" noProof="0">
                <a:ln>
                  <a:noFill/>
                </a:ln>
                <a:solidFill>
                  <a:srgbClr val="000000">
                    <a:lumMod val="50000"/>
                    <a:lumOff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在剖面图中，被剖到的墙、柱、板等构件应画出材料的图例，但在1 : 100、1 : 200的小比例剖面图中一般不画图例，把剖切到的构件涂黑。</a:t>
            </a:r>
          </a:p>
        </p:txBody>
      </p:sp>
      <p:sp>
        <p:nvSpPr>
          <p:cNvPr id="35" name="TextBox 93"/>
          <p:cNvSpPr txBox="1">
            <a:spLocks noChangeArrowheads="1"/>
          </p:cNvSpPr>
          <p:nvPr>
            <p:custDataLst>
              <p:tags r:id="rId19"/>
            </p:custDataLst>
          </p:nvPr>
        </p:nvSpPr>
        <p:spPr bwMode="auto">
          <a:xfrm>
            <a:off x="7955418" y="4046220"/>
            <a:ext cx="3476436" cy="47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20000"/>
              </a:lnSpc>
              <a:spcBef>
                <a:spcPts val="0"/>
              </a:spcBef>
              <a:buClrTx/>
              <a:buSzTx/>
              <a:buFont typeface="Arial" panose="020B0604020202020204" pitchFamily="34" charset="0"/>
              <a:buNone/>
              <a:defRPr/>
            </a:pPr>
            <a:r>
              <a:rPr kumimoji="0" lang="zh-CN" altLang="en-US" sz="2000" b="1" i="0" u="none" strike="noStrike" kern="1200" cap="none" spc="15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图例</a:t>
            </a:r>
          </a:p>
        </p:txBody>
      </p:sp>
      <p:sp>
        <p:nvSpPr>
          <p:cNvPr id="38" name="任意多边形: 形状 43"/>
          <p:cNvSpPr/>
          <p:nvPr>
            <p:custDataLst>
              <p:tags r:id="rId20"/>
            </p:custDataLst>
          </p:nvPr>
        </p:nvSpPr>
        <p:spPr>
          <a:xfrm>
            <a:off x="0" y="3335755"/>
            <a:ext cx="647752" cy="466855"/>
          </a:xfrm>
          <a:custGeom>
            <a:avLst/>
            <a:gdLst>
              <a:gd name="connsiteX0" fmla="*/ 0 w 647752"/>
              <a:gd name="connsiteY0" fmla="*/ 0 h 466855"/>
              <a:gd name="connsiteX1" fmla="*/ 93159 w 647752"/>
              <a:gd name="connsiteY1" fmla="*/ 0 h 466855"/>
              <a:gd name="connsiteX2" fmla="*/ 608530 w 647752"/>
              <a:gd name="connsiteY2" fmla="*/ 0 h 466855"/>
              <a:gd name="connsiteX3" fmla="*/ 647752 w 647752"/>
              <a:gd name="connsiteY3" fmla="*/ 39268 h 466855"/>
              <a:gd name="connsiteX4" fmla="*/ 647752 w 647752"/>
              <a:gd name="connsiteY4" fmla="*/ 427587 h 466855"/>
              <a:gd name="connsiteX5" fmla="*/ 608530 w 647752"/>
              <a:gd name="connsiteY5" fmla="*/ 466855 h 466855"/>
              <a:gd name="connsiteX6" fmla="*/ 63878 w 647752"/>
              <a:gd name="connsiteY6" fmla="*/ 466855 h 466855"/>
              <a:gd name="connsiteX7" fmla="*/ 0 w 647752"/>
              <a:gd name="connsiteY7" fmla="*/ 466855 h 466855"/>
              <a:gd name="connsiteX8" fmla="*/ 0 w 647752"/>
              <a:gd name="connsiteY8" fmla="*/ 0 h 46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52" h="466855">
                <a:moveTo>
                  <a:pt x="0" y="0"/>
                </a:moveTo>
                <a:lnTo>
                  <a:pt x="93159" y="0"/>
                </a:lnTo>
                <a:cubicBezTo>
                  <a:pt x="251532" y="0"/>
                  <a:pt x="422964" y="0"/>
                  <a:pt x="608530" y="0"/>
                </a:cubicBezTo>
                <a:cubicBezTo>
                  <a:pt x="630320" y="0"/>
                  <a:pt x="647752" y="17453"/>
                  <a:pt x="647752" y="39268"/>
                </a:cubicBezTo>
                <a:cubicBezTo>
                  <a:pt x="647752" y="39268"/>
                  <a:pt x="647752" y="39268"/>
                  <a:pt x="647752" y="427587"/>
                </a:cubicBezTo>
                <a:cubicBezTo>
                  <a:pt x="647752" y="449403"/>
                  <a:pt x="630320" y="466855"/>
                  <a:pt x="608530" y="466855"/>
                </a:cubicBezTo>
                <a:cubicBezTo>
                  <a:pt x="608530" y="466855"/>
                  <a:pt x="608530" y="466855"/>
                  <a:pt x="63878" y="466855"/>
                </a:cubicBezTo>
                <a:lnTo>
                  <a:pt x="0" y="466855"/>
                </a:lnTo>
                <a:lnTo>
                  <a:pt x="0" y="0"/>
                </a:lnTo>
                <a:close/>
              </a:path>
            </a:pathLst>
          </a:custGeom>
          <a:solidFill>
            <a:srgbClr val="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FCFCFC"/>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nvSpPr>
        <p:spPr>
          <a:xfrm>
            <a:off x="1111885" y="389255"/>
            <a:ext cx="56667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剖面图的特点</a:t>
            </a:r>
          </a:p>
        </p:txBody>
      </p:sp>
    </p:spTree>
    <p:custDataLst>
      <p:tags r:id="rId1"/>
    </p:custDataLst>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29758" y="3607435"/>
            <a:ext cx="8185785" cy="32162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了解外墙、楼梯等主要建筑详图的形成过程。</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理解详图的图示内容。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掌握建筑详图的识读要点。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能够结合其他建筑施工图确定详图表达的构件的位置，详图的详细构造做法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建筑详图节点多，图纸复杂，需结合全套图纸的详图索引进行识读，识读</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过程</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中要坚持严谨仔细的工作态度。</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8</a:t>
            </a:r>
          </a:p>
        </p:txBody>
      </p:sp>
      <p:sp>
        <p:nvSpPr>
          <p:cNvPr id="8" name="文本框 7"/>
          <p:cNvSpPr txBox="1"/>
          <p:nvPr>
            <p:custDataLst>
              <p:tags r:id="rId8"/>
            </p:custDataLst>
          </p:nvPr>
        </p:nvSpPr>
        <p:spPr>
          <a:xfrm>
            <a:off x="3193461" y="2922266"/>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建筑详图的表达内容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装饰 1"/>
          <p:cNvSpPr/>
          <p:nvPr>
            <p:custDataLst>
              <p:tags r:id="rId2"/>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9" name="装饰 2"/>
          <p:cNvCxnSpPr/>
          <p:nvPr>
            <p:custDataLst>
              <p:tags r:id="rId3"/>
            </p:custDataLst>
          </p:nvPr>
        </p:nvCxnSpPr>
        <p:spPr>
          <a:xfrm>
            <a:off x="6134151" y="2133617"/>
            <a:ext cx="0" cy="270510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4"/>
            </p:custDataLst>
          </p:nvPr>
        </p:nvSpPr>
        <p:spPr>
          <a:xfrm>
            <a:off x="18288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5"/>
            </p:custDataLst>
          </p:nvPr>
        </p:nvSpPr>
        <p:spPr>
          <a:xfrm>
            <a:off x="2235200" y="1926596"/>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6"/>
            </p:custDataLst>
          </p:nvPr>
        </p:nvSpPr>
        <p:spPr>
          <a:xfrm>
            <a:off x="45878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7"/>
            </p:custDataLst>
          </p:nvPr>
        </p:nvSpPr>
        <p:spPr>
          <a:xfrm>
            <a:off x="4994275" y="4154164"/>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4" name="Title 6"/>
          <p:cNvSpPr txBox="1"/>
          <p:nvPr>
            <p:custDataLst>
              <p:tags r:id="rId8"/>
            </p:custDataLst>
          </p:nvPr>
        </p:nvSpPr>
        <p:spPr>
          <a:xfrm>
            <a:off x="6896100" y="1447921"/>
            <a:ext cx="3619500" cy="39621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为了满足施工要求，对建筑的细部构造用较大的比例详细地表达出来，这样的图称为建筑详图，有时也叫作大样图。</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建筑详图一般有局部构造详图，如楼梯详图、墙身详图等；构件详图，如门窗详图、阳台详图等；装饰构造详图，如墙裙构造详图、门窗套装饰构造详图等三类详图。</a:t>
            </a: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建筑详图是确定建筑构配件的详细尺寸及做法的重要依据。</a:t>
            </a:r>
          </a:p>
        </p:txBody>
      </p:sp>
      <p:sp>
        <p:nvSpPr>
          <p:cNvPr id="5" name="文本框 4"/>
          <p:cNvSpPr txBox="1"/>
          <p:nvPr>
            <p:custDataLst>
              <p:tags r:id="rId9"/>
            </p:custDataLst>
          </p:nvPr>
        </p:nvSpPr>
        <p:spPr>
          <a:xfrm>
            <a:off x="1676400" y="2722886"/>
            <a:ext cx="3695725" cy="1127747"/>
          </a:xfrm>
          <a:prstGeom prst="rect">
            <a:avLst/>
          </a:prstGeom>
          <a:noFill/>
        </p:spPr>
        <p:txBody>
          <a:bodyPr wrap="square" lIns="63500" tIns="25400" rIns="63500" bIns="25400" rtlCol="0" anchor="ctr" anchorCtr="0">
            <a:normAutofit fontScale="90000" lnSpcReduction="10000"/>
          </a:bodyPr>
          <a:lstStyle/>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一、建筑详图的形成与用途</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2"/>
            </p:custDataLst>
          </p:nvPr>
        </p:nvSpPr>
        <p:spPr bwMode="auto">
          <a:xfrm>
            <a:off x="0" y="1154134"/>
            <a:ext cx="6309360" cy="916303"/>
          </a:xfrm>
          <a:custGeom>
            <a:avLst/>
            <a:gdLst>
              <a:gd name="T0" fmla="*/ 3139 w 3139"/>
              <a:gd name="T1" fmla="*/ 301 h 744"/>
              <a:gd name="T2" fmla="*/ 3135 w 3139"/>
              <a:gd name="T3" fmla="*/ 297 h 744"/>
              <a:gd name="T4" fmla="*/ 2925 w 3139"/>
              <a:gd name="T5" fmla="*/ 368 h 744"/>
              <a:gd name="T6" fmla="*/ 2663 w 3139"/>
              <a:gd name="T7" fmla="*/ 0 h 744"/>
              <a:gd name="T8" fmla="*/ 0 w 3139"/>
              <a:gd name="T9" fmla="*/ 0 h 744"/>
              <a:gd name="T10" fmla="*/ 0 w 3139"/>
              <a:gd name="T11" fmla="*/ 744 h 744"/>
              <a:gd name="T12" fmla="*/ 2663 w 3139"/>
              <a:gd name="T13" fmla="*/ 744 h 744"/>
              <a:gd name="T14" fmla="*/ 2925 w 3139"/>
              <a:gd name="T15" fmla="*/ 376 h 744"/>
              <a:gd name="T16" fmla="*/ 3135 w 3139"/>
              <a:gd name="T17" fmla="*/ 447 h 744"/>
              <a:gd name="T18" fmla="*/ 3139 w 3139"/>
              <a:gd name="T19" fmla="*/ 443 h 744"/>
              <a:gd name="T20" fmla="*/ 2929 w 3139"/>
              <a:gd name="T21" fmla="*/ 372 h 744"/>
              <a:gd name="T22" fmla="*/ 3139 w 3139"/>
              <a:gd name="T23" fmla="*/ 301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9" h="744">
                <a:moveTo>
                  <a:pt x="3139" y="301"/>
                </a:moveTo>
                <a:lnTo>
                  <a:pt x="3135" y="297"/>
                </a:lnTo>
                <a:lnTo>
                  <a:pt x="2925" y="368"/>
                </a:lnTo>
                <a:lnTo>
                  <a:pt x="2663" y="0"/>
                </a:lnTo>
                <a:lnTo>
                  <a:pt x="0" y="0"/>
                </a:lnTo>
                <a:lnTo>
                  <a:pt x="0" y="744"/>
                </a:lnTo>
                <a:lnTo>
                  <a:pt x="2663" y="744"/>
                </a:lnTo>
                <a:lnTo>
                  <a:pt x="2925" y="376"/>
                </a:lnTo>
                <a:lnTo>
                  <a:pt x="3135" y="447"/>
                </a:lnTo>
                <a:lnTo>
                  <a:pt x="3139" y="443"/>
                </a:lnTo>
                <a:lnTo>
                  <a:pt x="2929" y="372"/>
                </a:lnTo>
                <a:lnTo>
                  <a:pt x="3139" y="301"/>
                </a:lnTo>
                <a:close/>
              </a:path>
            </a:pathLst>
          </a:custGeom>
          <a:solidFill>
            <a:srgbClr val="4B5050"/>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9" name="矩形 38"/>
          <p:cNvSpPr/>
          <p:nvPr>
            <p:custDataLst>
              <p:tags r:id="rId3"/>
            </p:custDataLst>
          </p:nvPr>
        </p:nvSpPr>
        <p:spPr bwMode="auto">
          <a:xfrm>
            <a:off x="4503581" y="1634454"/>
            <a:ext cx="1231" cy="1232"/>
          </a:xfrm>
          <a:prstGeom prst="rect">
            <a:avLst/>
          </a:prstGeom>
          <a:solidFill>
            <a:srgbClr val="9196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0" name="任意多边形 39"/>
          <p:cNvSpPr/>
          <p:nvPr>
            <p:custDataLst>
              <p:tags r:id="rId4"/>
            </p:custDataLst>
          </p:nvPr>
        </p:nvSpPr>
        <p:spPr bwMode="auto">
          <a:xfrm>
            <a:off x="6292128" y="970627"/>
            <a:ext cx="1044388" cy="1328886"/>
          </a:xfrm>
          <a:custGeom>
            <a:avLst/>
            <a:gdLst>
              <a:gd name="T0" fmla="*/ 598 w 598"/>
              <a:gd name="T1" fmla="*/ 377 h 760"/>
              <a:gd name="T2" fmla="*/ 594 w 598"/>
              <a:gd name="T3" fmla="*/ 374 h 760"/>
              <a:gd name="T4" fmla="*/ 593 w 598"/>
              <a:gd name="T5" fmla="*/ 374 h 760"/>
              <a:gd name="T6" fmla="*/ 588 w 598"/>
              <a:gd name="T7" fmla="*/ 371 h 760"/>
              <a:gd name="T8" fmla="*/ 585 w 598"/>
              <a:gd name="T9" fmla="*/ 372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2 h 760"/>
              <a:gd name="T24" fmla="*/ 445 w 598"/>
              <a:gd name="T25" fmla="*/ 325 h 760"/>
              <a:gd name="T26" fmla="*/ 455 w 598"/>
              <a:gd name="T27" fmla="*/ 316 h 760"/>
              <a:gd name="T28" fmla="*/ 470 w 598"/>
              <a:gd name="T29" fmla="*/ 316 h 760"/>
              <a:gd name="T30" fmla="*/ 492 w 598"/>
              <a:gd name="T31" fmla="*/ 304 h 760"/>
              <a:gd name="T32" fmla="*/ 467 w 598"/>
              <a:gd name="T33" fmla="*/ 296 h 760"/>
              <a:gd name="T34" fmla="*/ 444 w 598"/>
              <a:gd name="T35" fmla="*/ 298 h 760"/>
              <a:gd name="T36" fmla="*/ 428 w 598"/>
              <a:gd name="T37" fmla="*/ 8 h 760"/>
              <a:gd name="T38" fmla="*/ 347 w 598"/>
              <a:gd name="T39" fmla="*/ 4 h 760"/>
              <a:gd name="T40" fmla="*/ 332 w 598"/>
              <a:gd name="T41" fmla="*/ 47 h 760"/>
              <a:gd name="T42" fmla="*/ 342 w 598"/>
              <a:gd name="T43" fmla="*/ 47 h 760"/>
              <a:gd name="T44" fmla="*/ 337 w 598"/>
              <a:gd name="T45" fmla="*/ 96 h 760"/>
              <a:gd name="T46" fmla="*/ 324 w 598"/>
              <a:gd name="T47" fmla="*/ 105 h 760"/>
              <a:gd name="T48" fmla="*/ 287 w 598"/>
              <a:gd name="T49" fmla="*/ 341 h 760"/>
              <a:gd name="T50" fmla="*/ 213 w 598"/>
              <a:gd name="T51" fmla="*/ 351 h 760"/>
              <a:gd name="T52" fmla="*/ 85 w 598"/>
              <a:gd name="T53" fmla="*/ 368 h 760"/>
              <a:gd name="T54" fmla="*/ 64 w 598"/>
              <a:gd name="T55" fmla="*/ 241 h 760"/>
              <a:gd name="T56" fmla="*/ 9 w 598"/>
              <a:gd name="T57" fmla="*/ 241 h 760"/>
              <a:gd name="T58" fmla="*/ 0 w 598"/>
              <a:gd name="T59" fmla="*/ 376 h 760"/>
              <a:gd name="T60" fmla="*/ 4 w 598"/>
              <a:gd name="T61" fmla="*/ 377 h 760"/>
              <a:gd name="T62" fmla="*/ 4 w 598"/>
              <a:gd name="T63" fmla="*/ 382 h 760"/>
              <a:gd name="T64" fmla="*/ 0 w 598"/>
              <a:gd name="T65" fmla="*/ 384 h 760"/>
              <a:gd name="T66" fmla="*/ 9 w 598"/>
              <a:gd name="T67" fmla="*/ 518 h 760"/>
              <a:gd name="T68" fmla="*/ 64 w 598"/>
              <a:gd name="T69" fmla="*/ 518 h 760"/>
              <a:gd name="T70" fmla="*/ 85 w 598"/>
              <a:gd name="T71" fmla="*/ 391 h 760"/>
              <a:gd name="T72" fmla="*/ 213 w 598"/>
              <a:gd name="T73" fmla="*/ 408 h 760"/>
              <a:gd name="T74" fmla="*/ 287 w 598"/>
              <a:gd name="T75" fmla="*/ 418 h 760"/>
              <a:gd name="T76" fmla="*/ 324 w 598"/>
              <a:gd name="T77" fmla="*/ 654 h 760"/>
              <a:gd name="T78" fmla="*/ 337 w 598"/>
              <a:gd name="T79" fmla="*/ 663 h 760"/>
              <a:gd name="T80" fmla="*/ 342 w 598"/>
              <a:gd name="T81" fmla="*/ 712 h 760"/>
              <a:gd name="T82" fmla="*/ 332 w 598"/>
              <a:gd name="T83" fmla="*/ 712 h 760"/>
              <a:gd name="T84" fmla="*/ 347 w 598"/>
              <a:gd name="T85" fmla="*/ 755 h 760"/>
              <a:gd name="T86" fmla="*/ 428 w 598"/>
              <a:gd name="T87" fmla="*/ 752 h 760"/>
              <a:gd name="T88" fmla="*/ 444 w 598"/>
              <a:gd name="T89" fmla="*/ 461 h 760"/>
              <a:gd name="T90" fmla="*/ 467 w 598"/>
              <a:gd name="T91" fmla="*/ 463 h 760"/>
              <a:gd name="T92" fmla="*/ 492 w 598"/>
              <a:gd name="T93" fmla="*/ 455 h 760"/>
              <a:gd name="T94" fmla="*/ 470 w 598"/>
              <a:gd name="T95" fmla="*/ 443 h 760"/>
              <a:gd name="T96" fmla="*/ 455 w 598"/>
              <a:gd name="T97" fmla="*/ 443 h 760"/>
              <a:gd name="T98" fmla="*/ 445 w 598"/>
              <a:gd name="T99" fmla="*/ 434 h 760"/>
              <a:gd name="T100" fmla="*/ 446 w 598"/>
              <a:gd name="T101" fmla="*/ 427 h 760"/>
              <a:gd name="T102" fmla="*/ 547 w 598"/>
              <a:gd name="T103" fmla="*/ 429 h 760"/>
              <a:gd name="T104" fmla="*/ 561 w 598"/>
              <a:gd name="T105" fmla="*/ 398 h 760"/>
              <a:gd name="T106" fmla="*/ 566 w 598"/>
              <a:gd name="T107" fmla="*/ 400 h 760"/>
              <a:gd name="T108" fmla="*/ 569 w 598"/>
              <a:gd name="T109" fmla="*/ 452 h 760"/>
              <a:gd name="T110" fmla="*/ 592 w 598"/>
              <a:gd name="T111" fmla="*/ 439 h 760"/>
              <a:gd name="T112" fmla="*/ 582 w 598"/>
              <a:gd name="T113" fmla="*/ 390 h 760"/>
              <a:gd name="T114" fmla="*/ 585 w 598"/>
              <a:gd name="T115" fmla="*/ 387 h 760"/>
              <a:gd name="T116" fmla="*/ 588 w 598"/>
              <a:gd name="T117" fmla="*/ 388 h 760"/>
              <a:gd name="T118" fmla="*/ 593 w 598"/>
              <a:gd name="T119" fmla="*/ 385 h 760"/>
              <a:gd name="T120" fmla="*/ 594 w 598"/>
              <a:gd name="T121" fmla="*/ 385 h 760"/>
              <a:gd name="T122" fmla="*/ 598 w 598"/>
              <a:gd name="T123" fmla="*/ 382 h 760"/>
              <a:gd name="T124" fmla="*/ 598 w 598"/>
              <a:gd name="T125" fmla="*/ 377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7"/>
                </a:moveTo>
                <a:cubicBezTo>
                  <a:pt x="598" y="375"/>
                  <a:pt x="596" y="374"/>
                  <a:pt x="594" y="374"/>
                </a:cubicBezTo>
                <a:cubicBezTo>
                  <a:pt x="594" y="374"/>
                  <a:pt x="593" y="374"/>
                  <a:pt x="593" y="374"/>
                </a:cubicBezTo>
                <a:cubicBezTo>
                  <a:pt x="592" y="372"/>
                  <a:pt x="590" y="371"/>
                  <a:pt x="588" y="371"/>
                </a:cubicBezTo>
                <a:cubicBezTo>
                  <a:pt x="587" y="371"/>
                  <a:pt x="586" y="372"/>
                  <a:pt x="585" y="372"/>
                </a:cubicBezTo>
                <a:cubicBezTo>
                  <a:pt x="584" y="371"/>
                  <a:pt x="583" y="370"/>
                  <a:pt x="582" y="369"/>
                </a:cubicBezTo>
                <a:cubicBezTo>
                  <a:pt x="588" y="356"/>
                  <a:pt x="598" y="329"/>
                  <a:pt x="592" y="320"/>
                </a:cubicBezTo>
                <a:cubicBezTo>
                  <a:pt x="584" y="307"/>
                  <a:pt x="579" y="301"/>
                  <a:pt x="569" y="308"/>
                </a:cubicBezTo>
                <a:cubicBezTo>
                  <a:pt x="563" y="312"/>
                  <a:pt x="564" y="341"/>
                  <a:pt x="566" y="360"/>
                </a:cubicBezTo>
                <a:cubicBezTo>
                  <a:pt x="564" y="360"/>
                  <a:pt x="563" y="360"/>
                  <a:pt x="561" y="361"/>
                </a:cubicBezTo>
                <a:cubicBezTo>
                  <a:pt x="562" y="347"/>
                  <a:pt x="559" y="330"/>
                  <a:pt x="547" y="331"/>
                </a:cubicBezTo>
                <a:cubicBezTo>
                  <a:pt x="526" y="331"/>
                  <a:pt x="446" y="332"/>
                  <a:pt x="446" y="332"/>
                </a:cubicBezTo>
                <a:cubicBezTo>
                  <a:pt x="446" y="332"/>
                  <a:pt x="446" y="330"/>
                  <a:pt x="445" y="325"/>
                </a:cubicBezTo>
                <a:cubicBezTo>
                  <a:pt x="455" y="316"/>
                  <a:pt x="455" y="316"/>
                  <a:pt x="455" y="316"/>
                </a:cubicBezTo>
                <a:cubicBezTo>
                  <a:pt x="470" y="316"/>
                  <a:pt x="470" y="316"/>
                  <a:pt x="470" y="316"/>
                </a:cubicBezTo>
                <a:cubicBezTo>
                  <a:pt x="479" y="316"/>
                  <a:pt x="492" y="311"/>
                  <a:pt x="492" y="304"/>
                </a:cubicBezTo>
                <a:cubicBezTo>
                  <a:pt x="492" y="297"/>
                  <a:pt x="481" y="296"/>
                  <a:pt x="467" y="296"/>
                </a:cubicBezTo>
                <a:cubicBezTo>
                  <a:pt x="460" y="296"/>
                  <a:pt x="451" y="297"/>
                  <a:pt x="444" y="298"/>
                </a:cubicBezTo>
                <a:cubicBezTo>
                  <a:pt x="441" y="216"/>
                  <a:pt x="431" y="13"/>
                  <a:pt x="428" y="8"/>
                </a:cubicBezTo>
                <a:cubicBezTo>
                  <a:pt x="423" y="0"/>
                  <a:pt x="355" y="0"/>
                  <a:pt x="347" y="4"/>
                </a:cubicBezTo>
                <a:cubicBezTo>
                  <a:pt x="339" y="8"/>
                  <a:pt x="332" y="47"/>
                  <a:pt x="332" y="47"/>
                </a:cubicBezTo>
                <a:cubicBezTo>
                  <a:pt x="342" y="47"/>
                  <a:pt x="342" y="47"/>
                  <a:pt x="342" y="47"/>
                </a:cubicBezTo>
                <a:cubicBezTo>
                  <a:pt x="337" y="96"/>
                  <a:pt x="337" y="96"/>
                  <a:pt x="337" y="96"/>
                </a:cubicBezTo>
                <a:cubicBezTo>
                  <a:pt x="324" y="105"/>
                  <a:pt x="324" y="105"/>
                  <a:pt x="324" y="105"/>
                </a:cubicBezTo>
                <a:cubicBezTo>
                  <a:pt x="287" y="341"/>
                  <a:pt x="287" y="341"/>
                  <a:pt x="287" y="341"/>
                </a:cubicBezTo>
                <a:cubicBezTo>
                  <a:pt x="287" y="341"/>
                  <a:pt x="258" y="344"/>
                  <a:pt x="213" y="351"/>
                </a:cubicBezTo>
                <a:cubicBezTo>
                  <a:pt x="191" y="355"/>
                  <a:pt x="136" y="362"/>
                  <a:pt x="85" y="368"/>
                </a:cubicBezTo>
                <a:cubicBezTo>
                  <a:pt x="64" y="241"/>
                  <a:pt x="64" y="241"/>
                  <a:pt x="64" y="241"/>
                </a:cubicBezTo>
                <a:cubicBezTo>
                  <a:pt x="9" y="241"/>
                  <a:pt x="9" y="241"/>
                  <a:pt x="9" y="241"/>
                </a:cubicBezTo>
                <a:cubicBezTo>
                  <a:pt x="0" y="376"/>
                  <a:pt x="0" y="376"/>
                  <a:pt x="0" y="376"/>
                </a:cubicBezTo>
                <a:cubicBezTo>
                  <a:pt x="4" y="377"/>
                  <a:pt x="4" y="377"/>
                  <a:pt x="4" y="377"/>
                </a:cubicBezTo>
                <a:cubicBezTo>
                  <a:pt x="4" y="382"/>
                  <a:pt x="4" y="382"/>
                  <a:pt x="4" y="382"/>
                </a:cubicBezTo>
                <a:cubicBezTo>
                  <a:pt x="0" y="384"/>
                  <a:pt x="0" y="384"/>
                  <a:pt x="0" y="384"/>
                </a:cubicBezTo>
                <a:cubicBezTo>
                  <a:pt x="9" y="518"/>
                  <a:pt x="9" y="518"/>
                  <a:pt x="9" y="518"/>
                </a:cubicBezTo>
                <a:cubicBezTo>
                  <a:pt x="64" y="518"/>
                  <a:pt x="64" y="518"/>
                  <a:pt x="64" y="518"/>
                </a:cubicBezTo>
                <a:cubicBezTo>
                  <a:pt x="85" y="391"/>
                  <a:pt x="85" y="391"/>
                  <a:pt x="85" y="391"/>
                </a:cubicBezTo>
                <a:cubicBezTo>
                  <a:pt x="136" y="397"/>
                  <a:pt x="191" y="404"/>
                  <a:pt x="213" y="408"/>
                </a:cubicBezTo>
                <a:cubicBezTo>
                  <a:pt x="258" y="416"/>
                  <a:pt x="287" y="418"/>
                  <a:pt x="287" y="418"/>
                </a:cubicBezTo>
                <a:cubicBezTo>
                  <a:pt x="324" y="654"/>
                  <a:pt x="324" y="654"/>
                  <a:pt x="324" y="654"/>
                </a:cubicBezTo>
                <a:cubicBezTo>
                  <a:pt x="337" y="663"/>
                  <a:pt x="337" y="663"/>
                  <a:pt x="337" y="663"/>
                </a:cubicBezTo>
                <a:cubicBezTo>
                  <a:pt x="342" y="712"/>
                  <a:pt x="342" y="712"/>
                  <a:pt x="342" y="712"/>
                </a:cubicBezTo>
                <a:cubicBezTo>
                  <a:pt x="332" y="712"/>
                  <a:pt x="332" y="712"/>
                  <a:pt x="332" y="712"/>
                </a:cubicBezTo>
                <a:cubicBezTo>
                  <a:pt x="332" y="712"/>
                  <a:pt x="339" y="751"/>
                  <a:pt x="347" y="755"/>
                </a:cubicBezTo>
                <a:cubicBezTo>
                  <a:pt x="355" y="760"/>
                  <a:pt x="423" y="759"/>
                  <a:pt x="428" y="752"/>
                </a:cubicBezTo>
                <a:cubicBezTo>
                  <a:pt x="431" y="746"/>
                  <a:pt x="441" y="543"/>
                  <a:pt x="444" y="461"/>
                </a:cubicBezTo>
                <a:cubicBezTo>
                  <a:pt x="451" y="462"/>
                  <a:pt x="460" y="463"/>
                  <a:pt x="467" y="463"/>
                </a:cubicBezTo>
                <a:cubicBezTo>
                  <a:pt x="481" y="463"/>
                  <a:pt x="492" y="463"/>
                  <a:pt x="492" y="455"/>
                </a:cubicBezTo>
                <a:cubicBezTo>
                  <a:pt x="492" y="448"/>
                  <a:pt x="479" y="443"/>
                  <a:pt x="470" y="443"/>
                </a:cubicBezTo>
                <a:cubicBezTo>
                  <a:pt x="462" y="443"/>
                  <a:pt x="455" y="443"/>
                  <a:pt x="455" y="443"/>
                </a:cubicBezTo>
                <a:cubicBezTo>
                  <a:pt x="445" y="434"/>
                  <a:pt x="445" y="434"/>
                  <a:pt x="445" y="434"/>
                </a:cubicBezTo>
                <a:cubicBezTo>
                  <a:pt x="446" y="430"/>
                  <a:pt x="446" y="427"/>
                  <a:pt x="446" y="427"/>
                </a:cubicBezTo>
                <a:cubicBezTo>
                  <a:pt x="446" y="427"/>
                  <a:pt x="526" y="428"/>
                  <a:pt x="547" y="429"/>
                </a:cubicBezTo>
                <a:cubicBezTo>
                  <a:pt x="559" y="429"/>
                  <a:pt x="562" y="412"/>
                  <a:pt x="561" y="398"/>
                </a:cubicBezTo>
                <a:cubicBezTo>
                  <a:pt x="563" y="399"/>
                  <a:pt x="564" y="399"/>
                  <a:pt x="566" y="400"/>
                </a:cubicBezTo>
                <a:cubicBezTo>
                  <a:pt x="564" y="418"/>
                  <a:pt x="563" y="447"/>
                  <a:pt x="569" y="452"/>
                </a:cubicBezTo>
                <a:cubicBezTo>
                  <a:pt x="579" y="458"/>
                  <a:pt x="584" y="452"/>
                  <a:pt x="592" y="439"/>
                </a:cubicBezTo>
                <a:cubicBezTo>
                  <a:pt x="598" y="430"/>
                  <a:pt x="588" y="404"/>
                  <a:pt x="582" y="390"/>
                </a:cubicBezTo>
                <a:cubicBezTo>
                  <a:pt x="583" y="390"/>
                  <a:pt x="584" y="388"/>
                  <a:pt x="585" y="387"/>
                </a:cubicBezTo>
                <a:cubicBezTo>
                  <a:pt x="586" y="388"/>
                  <a:pt x="587" y="388"/>
                  <a:pt x="588" y="388"/>
                </a:cubicBezTo>
                <a:cubicBezTo>
                  <a:pt x="590" y="388"/>
                  <a:pt x="592" y="387"/>
                  <a:pt x="593" y="385"/>
                </a:cubicBezTo>
                <a:cubicBezTo>
                  <a:pt x="593" y="385"/>
                  <a:pt x="594" y="385"/>
                  <a:pt x="594" y="385"/>
                </a:cubicBezTo>
                <a:cubicBezTo>
                  <a:pt x="596" y="385"/>
                  <a:pt x="598" y="384"/>
                  <a:pt x="598" y="382"/>
                </a:cubicBezTo>
                <a:lnTo>
                  <a:pt x="598" y="377"/>
                </a:lnTo>
                <a:close/>
              </a:path>
            </a:pathLst>
          </a:custGeom>
          <a:solidFill>
            <a:srgbClr val="4B5050"/>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1" name="椭圆 40"/>
          <p:cNvSpPr/>
          <p:nvPr>
            <p:custDataLst>
              <p:tags r:id="rId5"/>
            </p:custDataLst>
          </p:nvPr>
        </p:nvSpPr>
        <p:spPr bwMode="auto">
          <a:xfrm>
            <a:off x="6814322" y="1521148"/>
            <a:ext cx="225381" cy="225381"/>
          </a:xfrm>
          <a:prstGeom prst="ellipse">
            <a:avLst/>
          </a:pr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 name="任意多边形 4"/>
          <p:cNvSpPr/>
          <p:nvPr>
            <p:custDataLst>
              <p:tags r:id="rId6"/>
            </p:custDataLst>
          </p:nvPr>
        </p:nvSpPr>
        <p:spPr bwMode="auto">
          <a:xfrm>
            <a:off x="1" y="2291018"/>
            <a:ext cx="5589269" cy="915072"/>
          </a:xfrm>
          <a:custGeom>
            <a:avLst/>
            <a:gdLst>
              <a:gd name="T0" fmla="*/ 2560 w 2560"/>
              <a:gd name="T1" fmla="*/ 301 h 743"/>
              <a:gd name="T2" fmla="*/ 2556 w 2560"/>
              <a:gd name="T3" fmla="*/ 296 h 743"/>
              <a:gd name="T4" fmla="*/ 2346 w 2560"/>
              <a:gd name="T5" fmla="*/ 367 h 743"/>
              <a:gd name="T6" fmla="*/ 2084 w 2560"/>
              <a:gd name="T7" fmla="*/ 0 h 743"/>
              <a:gd name="T8" fmla="*/ 0 w 2560"/>
              <a:gd name="T9" fmla="*/ 0 h 743"/>
              <a:gd name="T10" fmla="*/ 0 w 2560"/>
              <a:gd name="T11" fmla="*/ 743 h 743"/>
              <a:gd name="T12" fmla="*/ 2084 w 2560"/>
              <a:gd name="T13" fmla="*/ 743 h 743"/>
              <a:gd name="T14" fmla="*/ 2346 w 2560"/>
              <a:gd name="T15" fmla="*/ 376 h 743"/>
              <a:gd name="T16" fmla="*/ 2556 w 2560"/>
              <a:gd name="T17" fmla="*/ 447 h 743"/>
              <a:gd name="T18" fmla="*/ 2560 w 2560"/>
              <a:gd name="T19" fmla="*/ 443 h 743"/>
              <a:gd name="T20" fmla="*/ 2351 w 2560"/>
              <a:gd name="T21" fmla="*/ 372 h 743"/>
              <a:gd name="T22" fmla="*/ 2560 w 2560"/>
              <a:gd name="T23" fmla="*/ 30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0" h="743">
                <a:moveTo>
                  <a:pt x="2560" y="301"/>
                </a:moveTo>
                <a:lnTo>
                  <a:pt x="2556" y="296"/>
                </a:lnTo>
                <a:lnTo>
                  <a:pt x="2346" y="367"/>
                </a:lnTo>
                <a:lnTo>
                  <a:pt x="2084" y="0"/>
                </a:lnTo>
                <a:lnTo>
                  <a:pt x="0" y="0"/>
                </a:lnTo>
                <a:lnTo>
                  <a:pt x="0" y="743"/>
                </a:lnTo>
                <a:lnTo>
                  <a:pt x="2084" y="743"/>
                </a:lnTo>
                <a:lnTo>
                  <a:pt x="2346" y="376"/>
                </a:lnTo>
                <a:lnTo>
                  <a:pt x="2556" y="447"/>
                </a:lnTo>
                <a:lnTo>
                  <a:pt x="2560" y="443"/>
                </a:lnTo>
                <a:lnTo>
                  <a:pt x="2351" y="372"/>
                </a:lnTo>
                <a:lnTo>
                  <a:pt x="2560" y="301"/>
                </a:lnTo>
                <a:close/>
              </a:path>
            </a:pathLst>
          </a:custGeom>
          <a:solidFill>
            <a:srgbClr val="F5AA19"/>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6" name="矩形 35"/>
          <p:cNvSpPr/>
          <p:nvPr>
            <p:custDataLst>
              <p:tags r:id="rId7"/>
            </p:custDataLst>
          </p:nvPr>
        </p:nvSpPr>
        <p:spPr bwMode="auto">
          <a:xfrm>
            <a:off x="3917546" y="2752370"/>
            <a:ext cx="1231" cy="1232"/>
          </a:xfrm>
          <a:prstGeom prst="rect">
            <a:avLst/>
          </a:prstGeom>
          <a:solidFill>
            <a:srgbClr val="4B5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7" name="任意多边形 36"/>
          <p:cNvSpPr/>
          <p:nvPr>
            <p:custDataLst>
              <p:tags r:id="rId8"/>
            </p:custDataLst>
          </p:nvPr>
        </p:nvSpPr>
        <p:spPr bwMode="auto">
          <a:xfrm>
            <a:off x="5580362" y="2087311"/>
            <a:ext cx="1044388" cy="1328886"/>
          </a:xfrm>
          <a:custGeom>
            <a:avLst/>
            <a:gdLst>
              <a:gd name="T0" fmla="*/ 598 w 598"/>
              <a:gd name="T1" fmla="*/ 378 h 760"/>
              <a:gd name="T2" fmla="*/ 594 w 598"/>
              <a:gd name="T3" fmla="*/ 374 h 760"/>
              <a:gd name="T4" fmla="*/ 593 w 598"/>
              <a:gd name="T5" fmla="*/ 375 h 760"/>
              <a:gd name="T6" fmla="*/ 588 w 598"/>
              <a:gd name="T7" fmla="*/ 371 h 760"/>
              <a:gd name="T8" fmla="*/ 585 w 598"/>
              <a:gd name="T9" fmla="*/ 373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3 h 760"/>
              <a:gd name="T24" fmla="*/ 445 w 598"/>
              <a:gd name="T25" fmla="*/ 325 h 760"/>
              <a:gd name="T26" fmla="*/ 455 w 598"/>
              <a:gd name="T27" fmla="*/ 316 h 760"/>
              <a:gd name="T28" fmla="*/ 470 w 598"/>
              <a:gd name="T29" fmla="*/ 316 h 760"/>
              <a:gd name="T30" fmla="*/ 492 w 598"/>
              <a:gd name="T31" fmla="*/ 304 h 760"/>
              <a:gd name="T32" fmla="*/ 467 w 598"/>
              <a:gd name="T33" fmla="*/ 297 h 760"/>
              <a:gd name="T34" fmla="*/ 444 w 598"/>
              <a:gd name="T35" fmla="*/ 299 h 760"/>
              <a:gd name="T36" fmla="*/ 428 w 598"/>
              <a:gd name="T37" fmla="*/ 8 h 760"/>
              <a:gd name="T38" fmla="*/ 347 w 598"/>
              <a:gd name="T39" fmla="*/ 4 h 760"/>
              <a:gd name="T40" fmla="*/ 332 w 598"/>
              <a:gd name="T41" fmla="*/ 47 h 760"/>
              <a:gd name="T42" fmla="*/ 342 w 598"/>
              <a:gd name="T43" fmla="*/ 47 h 760"/>
              <a:gd name="T44" fmla="*/ 337 w 598"/>
              <a:gd name="T45" fmla="*/ 97 h 760"/>
              <a:gd name="T46" fmla="*/ 324 w 598"/>
              <a:gd name="T47" fmla="*/ 105 h 760"/>
              <a:gd name="T48" fmla="*/ 287 w 598"/>
              <a:gd name="T49" fmla="*/ 341 h 760"/>
              <a:gd name="T50" fmla="*/ 213 w 598"/>
              <a:gd name="T51" fmla="*/ 352 h 760"/>
              <a:gd name="T52" fmla="*/ 85 w 598"/>
              <a:gd name="T53" fmla="*/ 368 h 760"/>
              <a:gd name="T54" fmla="*/ 64 w 598"/>
              <a:gd name="T55" fmla="*/ 242 h 760"/>
              <a:gd name="T56" fmla="*/ 9 w 598"/>
              <a:gd name="T57" fmla="*/ 242 h 760"/>
              <a:gd name="T58" fmla="*/ 0 w 598"/>
              <a:gd name="T59" fmla="*/ 376 h 760"/>
              <a:gd name="T60" fmla="*/ 4 w 598"/>
              <a:gd name="T61" fmla="*/ 378 h 760"/>
              <a:gd name="T62" fmla="*/ 4 w 598"/>
              <a:gd name="T63" fmla="*/ 382 h 760"/>
              <a:gd name="T64" fmla="*/ 0 w 598"/>
              <a:gd name="T65" fmla="*/ 384 h 760"/>
              <a:gd name="T66" fmla="*/ 9 w 598"/>
              <a:gd name="T67" fmla="*/ 518 h 760"/>
              <a:gd name="T68" fmla="*/ 64 w 598"/>
              <a:gd name="T69" fmla="*/ 518 h 760"/>
              <a:gd name="T70" fmla="*/ 85 w 598"/>
              <a:gd name="T71" fmla="*/ 392 h 760"/>
              <a:gd name="T72" fmla="*/ 213 w 598"/>
              <a:gd name="T73" fmla="*/ 408 h 760"/>
              <a:gd name="T74" fmla="*/ 287 w 598"/>
              <a:gd name="T75" fmla="*/ 419 h 760"/>
              <a:gd name="T76" fmla="*/ 324 w 598"/>
              <a:gd name="T77" fmla="*/ 655 h 760"/>
              <a:gd name="T78" fmla="*/ 337 w 598"/>
              <a:gd name="T79" fmla="*/ 663 h 760"/>
              <a:gd name="T80" fmla="*/ 342 w 598"/>
              <a:gd name="T81" fmla="*/ 713 h 760"/>
              <a:gd name="T82" fmla="*/ 332 w 598"/>
              <a:gd name="T83" fmla="*/ 713 h 760"/>
              <a:gd name="T84" fmla="*/ 347 w 598"/>
              <a:gd name="T85" fmla="*/ 756 h 760"/>
              <a:gd name="T86" fmla="*/ 428 w 598"/>
              <a:gd name="T87" fmla="*/ 752 h 760"/>
              <a:gd name="T88" fmla="*/ 444 w 598"/>
              <a:gd name="T89" fmla="*/ 461 h 760"/>
              <a:gd name="T90" fmla="*/ 467 w 598"/>
              <a:gd name="T91" fmla="*/ 463 h 760"/>
              <a:gd name="T92" fmla="*/ 492 w 598"/>
              <a:gd name="T93" fmla="*/ 456 h 760"/>
              <a:gd name="T94" fmla="*/ 470 w 598"/>
              <a:gd name="T95" fmla="*/ 444 h 760"/>
              <a:gd name="T96" fmla="*/ 455 w 598"/>
              <a:gd name="T97" fmla="*/ 444 h 760"/>
              <a:gd name="T98" fmla="*/ 445 w 598"/>
              <a:gd name="T99" fmla="*/ 435 h 760"/>
              <a:gd name="T100" fmla="*/ 446 w 598"/>
              <a:gd name="T101" fmla="*/ 427 h 760"/>
              <a:gd name="T102" fmla="*/ 547 w 598"/>
              <a:gd name="T103" fmla="*/ 429 h 760"/>
              <a:gd name="T104" fmla="*/ 561 w 598"/>
              <a:gd name="T105" fmla="*/ 399 h 760"/>
              <a:gd name="T106" fmla="*/ 566 w 598"/>
              <a:gd name="T107" fmla="*/ 400 h 760"/>
              <a:gd name="T108" fmla="*/ 569 w 598"/>
              <a:gd name="T109" fmla="*/ 452 h 760"/>
              <a:gd name="T110" fmla="*/ 592 w 598"/>
              <a:gd name="T111" fmla="*/ 440 h 760"/>
              <a:gd name="T112" fmla="*/ 582 w 598"/>
              <a:gd name="T113" fmla="*/ 391 h 760"/>
              <a:gd name="T114" fmla="*/ 585 w 598"/>
              <a:gd name="T115" fmla="*/ 387 h 760"/>
              <a:gd name="T116" fmla="*/ 588 w 598"/>
              <a:gd name="T117" fmla="*/ 389 h 760"/>
              <a:gd name="T118" fmla="*/ 593 w 598"/>
              <a:gd name="T119" fmla="*/ 385 h 760"/>
              <a:gd name="T120" fmla="*/ 594 w 598"/>
              <a:gd name="T121" fmla="*/ 386 h 760"/>
              <a:gd name="T122" fmla="*/ 598 w 598"/>
              <a:gd name="T123" fmla="*/ 382 h 760"/>
              <a:gd name="T124" fmla="*/ 598 w 598"/>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8"/>
                </a:moveTo>
                <a:cubicBezTo>
                  <a:pt x="598" y="376"/>
                  <a:pt x="596" y="374"/>
                  <a:pt x="594" y="374"/>
                </a:cubicBezTo>
                <a:cubicBezTo>
                  <a:pt x="594" y="374"/>
                  <a:pt x="593" y="374"/>
                  <a:pt x="593" y="375"/>
                </a:cubicBezTo>
                <a:cubicBezTo>
                  <a:pt x="592" y="373"/>
                  <a:pt x="590" y="371"/>
                  <a:pt x="588" y="371"/>
                </a:cubicBezTo>
                <a:cubicBezTo>
                  <a:pt x="587" y="371"/>
                  <a:pt x="586" y="372"/>
                  <a:pt x="585" y="373"/>
                </a:cubicBezTo>
                <a:cubicBezTo>
                  <a:pt x="584" y="371"/>
                  <a:pt x="583" y="370"/>
                  <a:pt x="582" y="369"/>
                </a:cubicBezTo>
                <a:cubicBezTo>
                  <a:pt x="588" y="356"/>
                  <a:pt x="598" y="330"/>
                  <a:pt x="592" y="320"/>
                </a:cubicBezTo>
                <a:cubicBezTo>
                  <a:pt x="584" y="307"/>
                  <a:pt x="579" y="301"/>
                  <a:pt x="569" y="308"/>
                </a:cubicBezTo>
                <a:cubicBezTo>
                  <a:pt x="563" y="312"/>
                  <a:pt x="564" y="341"/>
                  <a:pt x="566" y="360"/>
                </a:cubicBezTo>
                <a:cubicBezTo>
                  <a:pt x="564" y="360"/>
                  <a:pt x="563" y="361"/>
                  <a:pt x="561" y="361"/>
                </a:cubicBezTo>
                <a:cubicBezTo>
                  <a:pt x="562" y="347"/>
                  <a:pt x="559" y="331"/>
                  <a:pt x="547" y="331"/>
                </a:cubicBezTo>
                <a:cubicBezTo>
                  <a:pt x="526" y="332"/>
                  <a:pt x="446" y="333"/>
                  <a:pt x="446" y="333"/>
                </a:cubicBezTo>
                <a:cubicBezTo>
                  <a:pt x="446" y="333"/>
                  <a:pt x="446" y="330"/>
                  <a:pt x="445" y="325"/>
                </a:cubicBezTo>
                <a:cubicBezTo>
                  <a:pt x="455" y="316"/>
                  <a:pt x="455" y="316"/>
                  <a:pt x="455" y="316"/>
                </a:cubicBezTo>
                <a:cubicBezTo>
                  <a:pt x="470" y="316"/>
                  <a:pt x="470" y="316"/>
                  <a:pt x="470" y="316"/>
                </a:cubicBezTo>
                <a:cubicBezTo>
                  <a:pt x="479" y="316"/>
                  <a:pt x="492" y="311"/>
                  <a:pt x="492" y="304"/>
                </a:cubicBezTo>
                <a:cubicBezTo>
                  <a:pt x="492" y="297"/>
                  <a:pt x="481" y="297"/>
                  <a:pt x="467" y="297"/>
                </a:cubicBezTo>
                <a:cubicBezTo>
                  <a:pt x="460" y="297"/>
                  <a:pt x="451" y="298"/>
                  <a:pt x="444" y="299"/>
                </a:cubicBezTo>
                <a:cubicBezTo>
                  <a:pt x="441" y="217"/>
                  <a:pt x="431" y="14"/>
                  <a:pt x="428" y="8"/>
                </a:cubicBezTo>
                <a:cubicBezTo>
                  <a:pt x="423" y="1"/>
                  <a:pt x="355" y="0"/>
                  <a:pt x="347" y="4"/>
                </a:cubicBezTo>
                <a:cubicBezTo>
                  <a:pt x="339" y="9"/>
                  <a:pt x="332" y="47"/>
                  <a:pt x="332" y="47"/>
                </a:cubicBezTo>
                <a:cubicBezTo>
                  <a:pt x="342" y="47"/>
                  <a:pt x="342" y="47"/>
                  <a:pt x="342" y="47"/>
                </a:cubicBezTo>
                <a:cubicBezTo>
                  <a:pt x="337" y="97"/>
                  <a:pt x="337" y="97"/>
                  <a:pt x="337" y="97"/>
                </a:cubicBezTo>
                <a:cubicBezTo>
                  <a:pt x="324" y="105"/>
                  <a:pt x="324" y="105"/>
                  <a:pt x="324" y="105"/>
                </a:cubicBezTo>
                <a:cubicBezTo>
                  <a:pt x="287" y="341"/>
                  <a:pt x="287" y="341"/>
                  <a:pt x="287" y="341"/>
                </a:cubicBezTo>
                <a:cubicBezTo>
                  <a:pt x="287" y="341"/>
                  <a:pt x="258" y="344"/>
                  <a:pt x="213" y="352"/>
                </a:cubicBezTo>
                <a:cubicBezTo>
                  <a:pt x="191" y="355"/>
                  <a:pt x="136" y="362"/>
                  <a:pt x="85" y="368"/>
                </a:cubicBezTo>
                <a:cubicBezTo>
                  <a:pt x="64" y="242"/>
                  <a:pt x="64" y="242"/>
                  <a:pt x="64" y="242"/>
                </a:cubicBezTo>
                <a:cubicBezTo>
                  <a:pt x="9" y="242"/>
                  <a:pt x="9" y="242"/>
                  <a:pt x="9" y="242"/>
                </a:cubicBezTo>
                <a:cubicBezTo>
                  <a:pt x="0" y="376"/>
                  <a:pt x="0" y="376"/>
                  <a:pt x="0" y="376"/>
                </a:cubicBezTo>
                <a:cubicBezTo>
                  <a:pt x="4" y="378"/>
                  <a:pt x="4" y="378"/>
                  <a:pt x="4" y="378"/>
                </a:cubicBezTo>
                <a:cubicBezTo>
                  <a:pt x="4" y="382"/>
                  <a:pt x="4" y="382"/>
                  <a:pt x="4" y="382"/>
                </a:cubicBezTo>
                <a:cubicBezTo>
                  <a:pt x="0" y="384"/>
                  <a:pt x="0" y="384"/>
                  <a:pt x="0" y="384"/>
                </a:cubicBezTo>
                <a:cubicBezTo>
                  <a:pt x="9" y="518"/>
                  <a:pt x="9" y="518"/>
                  <a:pt x="9" y="518"/>
                </a:cubicBezTo>
                <a:cubicBezTo>
                  <a:pt x="64" y="518"/>
                  <a:pt x="64" y="518"/>
                  <a:pt x="64" y="518"/>
                </a:cubicBezTo>
                <a:cubicBezTo>
                  <a:pt x="85" y="392"/>
                  <a:pt x="85" y="392"/>
                  <a:pt x="85" y="392"/>
                </a:cubicBezTo>
                <a:cubicBezTo>
                  <a:pt x="136" y="398"/>
                  <a:pt x="191" y="405"/>
                  <a:pt x="213" y="408"/>
                </a:cubicBezTo>
                <a:cubicBezTo>
                  <a:pt x="258" y="416"/>
                  <a:pt x="287" y="419"/>
                  <a:pt x="287" y="419"/>
                </a:cubicBezTo>
                <a:cubicBezTo>
                  <a:pt x="324" y="655"/>
                  <a:pt x="324" y="655"/>
                  <a:pt x="324" y="655"/>
                </a:cubicBezTo>
                <a:cubicBezTo>
                  <a:pt x="337" y="663"/>
                  <a:pt x="337" y="663"/>
                  <a:pt x="337" y="663"/>
                </a:cubicBezTo>
                <a:cubicBezTo>
                  <a:pt x="342" y="713"/>
                  <a:pt x="342" y="713"/>
                  <a:pt x="342" y="713"/>
                </a:cubicBezTo>
                <a:cubicBezTo>
                  <a:pt x="332" y="713"/>
                  <a:pt x="332" y="713"/>
                  <a:pt x="332" y="713"/>
                </a:cubicBezTo>
                <a:cubicBezTo>
                  <a:pt x="332" y="713"/>
                  <a:pt x="339" y="751"/>
                  <a:pt x="347" y="756"/>
                </a:cubicBezTo>
                <a:cubicBezTo>
                  <a:pt x="355" y="760"/>
                  <a:pt x="423" y="759"/>
                  <a:pt x="428" y="752"/>
                </a:cubicBezTo>
                <a:cubicBezTo>
                  <a:pt x="431" y="746"/>
                  <a:pt x="441" y="543"/>
                  <a:pt x="444" y="461"/>
                </a:cubicBezTo>
                <a:cubicBezTo>
                  <a:pt x="451" y="462"/>
                  <a:pt x="460" y="463"/>
                  <a:pt x="467" y="463"/>
                </a:cubicBezTo>
                <a:cubicBezTo>
                  <a:pt x="481" y="463"/>
                  <a:pt x="492" y="463"/>
                  <a:pt x="492" y="456"/>
                </a:cubicBezTo>
                <a:cubicBezTo>
                  <a:pt x="492" y="449"/>
                  <a:pt x="479" y="444"/>
                  <a:pt x="470" y="444"/>
                </a:cubicBezTo>
                <a:cubicBezTo>
                  <a:pt x="462" y="444"/>
                  <a:pt x="455" y="444"/>
                  <a:pt x="455" y="444"/>
                </a:cubicBezTo>
                <a:cubicBezTo>
                  <a:pt x="445" y="435"/>
                  <a:pt x="445" y="435"/>
                  <a:pt x="445" y="435"/>
                </a:cubicBezTo>
                <a:cubicBezTo>
                  <a:pt x="446" y="430"/>
                  <a:pt x="446" y="427"/>
                  <a:pt x="446" y="427"/>
                </a:cubicBezTo>
                <a:cubicBezTo>
                  <a:pt x="446" y="427"/>
                  <a:pt x="526" y="428"/>
                  <a:pt x="547" y="429"/>
                </a:cubicBezTo>
                <a:cubicBezTo>
                  <a:pt x="559" y="429"/>
                  <a:pt x="562" y="413"/>
                  <a:pt x="561" y="399"/>
                </a:cubicBezTo>
                <a:cubicBezTo>
                  <a:pt x="563" y="399"/>
                  <a:pt x="564" y="400"/>
                  <a:pt x="566" y="400"/>
                </a:cubicBezTo>
                <a:cubicBezTo>
                  <a:pt x="564" y="419"/>
                  <a:pt x="563" y="448"/>
                  <a:pt x="569" y="452"/>
                </a:cubicBezTo>
                <a:cubicBezTo>
                  <a:pt x="579" y="459"/>
                  <a:pt x="584" y="453"/>
                  <a:pt x="592" y="440"/>
                </a:cubicBezTo>
                <a:cubicBezTo>
                  <a:pt x="598" y="430"/>
                  <a:pt x="588" y="404"/>
                  <a:pt x="582" y="391"/>
                </a:cubicBezTo>
                <a:cubicBezTo>
                  <a:pt x="583" y="390"/>
                  <a:pt x="584" y="389"/>
                  <a:pt x="585" y="387"/>
                </a:cubicBezTo>
                <a:cubicBezTo>
                  <a:pt x="586" y="388"/>
                  <a:pt x="587" y="389"/>
                  <a:pt x="588" y="389"/>
                </a:cubicBezTo>
                <a:cubicBezTo>
                  <a:pt x="590" y="389"/>
                  <a:pt x="592" y="387"/>
                  <a:pt x="593" y="385"/>
                </a:cubicBezTo>
                <a:cubicBezTo>
                  <a:pt x="593" y="386"/>
                  <a:pt x="594" y="386"/>
                  <a:pt x="594" y="386"/>
                </a:cubicBezTo>
                <a:cubicBezTo>
                  <a:pt x="596" y="386"/>
                  <a:pt x="598" y="384"/>
                  <a:pt x="598" y="382"/>
                </a:cubicBezTo>
                <a:lnTo>
                  <a:pt x="598" y="378"/>
                </a:lnTo>
                <a:close/>
              </a:path>
            </a:pathLst>
          </a:custGeom>
          <a:solidFill>
            <a:srgbClr val="F5AA19"/>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8" name="椭圆 37"/>
          <p:cNvSpPr/>
          <p:nvPr>
            <p:custDataLst>
              <p:tags r:id="rId9"/>
            </p:custDataLst>
          </p:nvPr>
        </p:nvSpPr>
        <p:spPr bwMode="auto">
          <a:xfrm>
            <a:off x="6109946" y="2640294"/>
            <a:ext cx="225381" cy="222918"/>
          </a:xfrm>
          <a:prstGeom prst="ellipse">
            <a:avLst/>
          </a:prstGeom>
          <a:solidFill>
            <a:srgbClr val="F5AA19">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 name="任意多边形 6"/>
          <p:cNvSpPr/>
          <p:nvPr>
            <p:custDataLst>
              <p:tags r:id="rId10"/>
            </p:custDataLst>
          </p:nvPr>
        </p:nvSpPr>
        <p:spPr bwMode="auto">
          <a:xfrm>
            <a:off x="0" y="3410520"/>
            <a:ext cx="6309359" cy="916303"/>
          </a:xfrm>
          <a:custGeom>
            <a:avLst/>
            <a:gdLst>
              <a:gd name="T0" fmla="*/ 3514 w 3514"/>
              <a:gd name="T1" fmla="*/ 302 h 744"/>
              <a:gd name="T2" fmla="*/ 3511 w 3514"/>
              <a:gd name="T3" fmla="*/ 297 h 744"/>
              <a:gd name="T4" fmla="*/ 3312 w 3514"/>
              <a:gd name="T5" fmla="*/ 367 h 744"/>
              <a:gd name="T6" fmla="*/ 3063 w 3514"/>
              <a:gd name="T7" fmla="*/ 0 h 744"/>
              <a:gd name="T8" fmla="*/ 0 w 3514"/>
              <a:gd name="T9" fmla="*/ 0 h 744"/>
              <a:gd name="T10" fmla="*/ 0 w 3514"/>
              <a:gd name="T11" fmla="*/ 744 h 744"/>
              <a:gd name="T12" fmla="*/ 3063 w 3514"/>
              <a:gd name="T13" fmla="*/ 744 h 744"/>
              <a:gd name="T14" fmla="*/ 3312 w 3514"/>
              <a:gd name="T15" fmla="*/ 377 h 744"/>
              <a:gd name="T16" fmla="*/ 3511 w 3514"/>
              <a:gd name="T17" fmla="*/ 448 h 744"/>
              <a:gd name="T18" fmla="*/ 3514 w 3514"/>
              <a:gd name="T19" fmla="*/ 443 h 744"/>
              <a:gd name="T20" fmla="*/ 3317 w 3514"/>
              <a:gd name="T21" fmla="*/ 372 h 744"/>
              <a:gd name="T22" fmla="*/ 3514 w 3514"/>
              <a:gd name="T23" fmla="*/ 30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4" h="744">
                <a:moveTo>
                  <a:pt x="3514" y="302"/>
                </a:moveTo>
                <a:lnTo>
                  <a:pt x="3511" y="297"/>
                </a:lnTo>
                <a:lnTo>
                  <a:pt x="3312" y="367"/>
                </a:lnTo>
                <a:lnTo>
                  <a:pt x="3063" y="0"/>
                </a:lnTo>
                <a:lnTo>
                  <a:pt x="0" y="0"/>
                </a:lnTo>
                <a:lnTo>
                  <a:pt x="0" y="744"/>
                </a:lnTo>
                <a:lnTo>
                  <a:pt x="3063" y="744"/>
                </a:lnTo>
                <a:lnTo>
                  <a:pt x="3312" y="377"/>
                </a:lnTo>
                <a:lnTo>
                  <a:pt x="3511" y="448"/>
                </a:lnTo>
                <a:lnTo>
                  <a:pt x="3514" y="443"/>
                </a:lnTo>
                <a:lnTo>
                  <a:pt x="3317" y="372"/>
                </a:lnTo>
                <a:lnTo>
                  <a:pt x="3514" y="302"/>
                </a:lnTo>
                <a:close/>
              </a:path>
            </a:pathLst>
          </a:custGeom>
          <a:solidFill>
            <a:srgbClr val="4B5050"/>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矩形 32"/>
          <p:cNvSpPr/>
          <p:nvPr>
            <p:custDataLst>
              <p:tags r:id="rId11"/>
            </p:custDataLst>
          </p:nvPr>
        </p:nvSpPr>
        <p:spPr bwMode="auto">
          <a:xfrm>
            <a:off x="4969398" y="3869050"/>
            <a:ext cx="1231" cy="1232"/>
          </a:xfrm>
          <a:prstGeom prst="rect">
            <a:avLst/>
          </a:prstGeom>
          <a:solidFill>
            <a:srgbClr val="9196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4" name="任意多边形 33"/>
          <p:cNvSpPr/>
          <p:nvPr>
            <p:custDataLst>
              <p:tags r:id="rId12"/>
            </p:custDataLst>
          </p:nvPr>
        </p:nvSpPr>
        <p:spPr bwMode="auto">
          <a:xfrm>
            <a:off x="6286851" y="3203991"/>
            <a:ext cx="1046851" cy="1328886"/>
          </a:xfrm>
          <a:custGeom>
            <a:avLst/>
            <a:gdLst>
              <a:gd name="T0" fmla="*/ 598 w 599"/>
              <a:gd name="T1" fmla="*/ 378 h 760"/>
              <a:gd name="T2" fmla="*/ 595 w 599"/>
              <a:gd name="T3" fmla="*/ 375 h 760"/>
              <a:gd name="T4" fmla="*/ 593 w 599"/>
              <a:gd name="T5" fmla="*/ 375 h 760"/>
              <a:gd name="T6" fmla="*/ 589 w 599"/>
              <a:gd name="T7" fmla="*/ 372 h 760"/>
              <a:gd name="T8" fmla="*/ 585 w 599"/>
              <a:gd name="T9" fmla="*/ 373 h 760"/>
              <a:gd name="T10" fmla="*/ 583 w 599"/>
              <a:gd name="T11" fmla="*/ 370 h 760"/>
              <a:gd name="T12" fmla="*/ 593 w 599"/>
              <a:gd name="T13" fmla="*/ 321 h 760"/>
              <a:gd name="T14" fmla="*/ 570 w 599"/>
              <a:gd name="T15" fmla="*/ 308 h 760"/>
              <a:gd name="T16" fmla="*/ 567 w 599"/>
              <a:gd name="T17" fmla="*/ 360 h 760"/>
              <a:gd name="T18" fmla="*/ 562 w 599"/>
              <a:gd name="T19" fmla="*/ 362 h 760"/>
              <a:gd name="T20" fmla="*/ 547 w 599"/>
              <a:gd name="T21" fmla="*/ 331 h 760"/>
              <a:gd name="T22" fmla="*/ 446 w 599"/>
              <a:gd name="T23" fmla="*/ 333 h 760"/>
              <a:gd name="T24" fmla="*/ 446 w 599"/>
              <a:gd name="T25" fmla="*/ 326 h 760"/>
              <a:gd name="T26" fmla="*/ 455 w 599"/>
              <a:gd name="T27" fmla="*/ 317 h 760"/>
              <a:gd name="T28" fmla="*/ 471 w 599"/>
              <a:gd name="T29" fmla="*/ 317 h 760"/>
              <a:gd name="T30" fmla="*/ 493 w 599"/>
              <a:gd name="T31" fmla="*/ 305 h 760"/>
              <a:gd name="T32" fmla="*/ 468 w 599"/>
              <a:gd name="T33" fmla="*/ 297 h 760"/>
              <a:gd name="T34" fmla="*/ 445 w 599"/>
              <a:gd name="T35" fmla="*/ 299 h 760"/>
              <a:gd name="T36" fmla="*/ 428 w 599"/>
              <a:gd name="T37" fmla="*/ 8 h 760"/>
              <a:gd name="T38" fmla="*/ 348 w 599"/>
              <a:gd name="T39" fmla="*/ 5 h 760"/>
              <a:gd name="T40" fmla="*/ 333 w 599"/>
              <a:gd name="T41" fmla="*/ 48 h 760"/>
              <a:gd name="T42" fmla="*/ 343 w 599"/>
              <a:gd name="T43" fmla="*/ 48 h 760"/>
              <a:gd name="T44" fmla="*/ 337 w 599"/>
              <a:gd name="T45" fmla="*/ 97 h 760"/>
              <a:gd name="T46" fmla="*/ 324 w 599"/>
              <a:gd name="T47" fmla="*/ 106 h 760"/>
              <a:gd name="T48" fmla="*/ 287 w 599"/>
              <a:gd name="T49" fmla="*/ 342 h 760"/>
              <a:gd name="T50" fmla="*/ 214 w 599"/>
              <a:gd name="T51" fmla="*/ 352 h 760"/>
              <a:gd name="T52" fmla="*/ 85 w 599"/>
              <a:gd name="T53" fmla="*/ 369 h 760"/>
              <a:gd name="T54" fmla="*/ 65 w 599"/>
              <a:gd name="T55" fmla="*/ 242 h 760"/>
              <a:gd name="T56" fmla="*/ 9 w 599"/>
              <a:gd name="T57" fmla="*/ 242 h 760"/>
              <a:gd name="T58" fmla="*/ 0 w 599"/>
              <a:gd name="T59" fmla="*/ 376 h 760"/>
              <a:gd name="T60" fmla="*/ 5 w 599"/>
              <a:gd name="T61" fmla="*/ 378 h 760"/>
              <a:gd name="T62" fmla="*/ 5 w 599"/>
              <a:gd name="T63" fmla="*/ 383 h 760"/>
              <a:gd name="T64" fmla="*/ 0 w 599"/>
              <a:gd name="T65" fmla="*/ 384 h 760"/>
              <a:gd name="T66" fmla="*/ 9 w 599"/>
              <a:gd name="T67" fmla="*/ 519 h 760"/>
              <a:gd name="T68" fmla="*/ 65 w 599"/>
              <a:gd name="T69" fmla="*/ 519 h 760"/>
              <a:gd name="T70" fmla="*/ 85 w 599"/>
              <a:gd name="T71" fmla="*/ 392 h 760"/>
              <a:gd name="T72" fmla="*/ 214 w 599"/>
              <a:gd name="T73" fmla="*/ 409 h 760"/>
              <a:gd name="T74" fmla="*/ 287 w 599"/>
              <a:gd name="T75" fmla="*/ 419 h 760"/>
              <a:gd name="T76" fmla="*/ 324 w 599"/>
              <a:gd name="T77" fmla="*/ 655 h 760"/>
              <a:gd name="T78" fmla="*/ 337 w 599"/>
              <a:gd name="T79" fmla="*/ 664 h 760"/>
              <a:gd name="T80" fmla="*/ 343 w 599"/>
              <a:gd name="T81" fmla="*/ 713 h 760"/>
              <a:gd name="T82" fmla="*/ 333 w 599"/>
              <a:gd name="T83" fmla="*/ 713 h 760"/>
              <a:gd name="T84" fmla="*/ 348 w 599"/>
              <a:gd name="T85" fmla="*/ 756 h 760"/>
              <a:gd name="T86" fmla="*/ 428 w 599"/>
              <a:gd name="T87" fmla="*/ 752 h 760"/>
              <a:gd name="T88" fmla="*/ 445 w 599"/>
              <a:gd name="T89" fmla="*/ 462 h 760"/>
              <a:gd name="T90" fmla="*/ 468 w 599"/>
              <a:gd name="T91" fmla="*/ 464 h 760"/>
              <a:gd name="T92" fmla="*/ 493 w 599"/>
              <a:gd name="T93" fmla="*/ 456 h 760"/>
              <a:gd name="T94" fmla="*/ 471 w 599"/>
              <a:gd name="T95" fmla="*/ 444 h 760"/>
              <a:gd name="T96" fmla="*/ 455 w 599"/>
              <a:gd name="T97" fmla="*/ 444 h 760"/>
              <a:gd name="T98" fmla="*/ 446 w 599"/>
              <a:gd name="T99" fmla="*/ 435 h 760"/>
              <a:gd name="T100" fmla="*/ 446 w 599"/>
              <a:gd name="T101" fmla="*/ 428 h 760"/>
              <a:gd name="T102" fmla="*/ 547 w 599"/>
              <a:gd name="T103" fmla="*/ 429 h 760"/>
              <a:gd name="T104" fmla="*/ 562 w 599"/>
              <a:gd name="T105" fmla="*/ 399 h 760"/>
              <a:gd name="T106" fmla="*/ 567 w 599"/>
              <a:gd name="T107" fmla="*/ 400 h 760"/>
              <a:gd name="T108" fmla="*/ 570 w 599"/>
              <a:gd name="T109" fmla="*/ 452 h 760"/>
              <a:gd name="T110" fmla="*/ 593 w 599"/>
              <a:gd name="T111" fmla="*/ 440 h 760"/>
              <a:gd name="T112" fmla="*/ 583 w 599"/>
              <a:gd name="T113" fmla="*/ 391 h 760"/>
              <a:gd name="T114" fmla="*/ 585 w 599"/>
              <a:gd name="T115" fmla="*/ 388 h 760"/>
              <a:gd name="T116" fmla="*/ 589 w 599"/>
              <a:gd name="T117" fmla="*/ 389 h 760"/>
              <a:gd name="T118" fmla="*/ 593 w 599"/>
              <a:gd name="T119" fmla="*/ 386 h 760"/>
              <a:gd name="T120" fmla="*/ 595 w 599"/>
              <a:gd name="T121" fmla="*/ 386 h 760"/>
              <a:gd name="T122" fmla="*/ 598 w 599"/>
              <a:gd name="T123" fmla="*/ 383 h 760"/>
              <a:gd name="T124" fmla="*/ 598 w 599"/>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9" h="760">
                <a:moveTo>
                  <a:pt x="598" y="378"/>
                </a:moveTo>
                <a:cubicBezTo>
                  <a:pt x="598" y="376"/>
                  <a:pt x="597" y="375"/>
                  <a:pt x="595" y="375"/>
                </a:cubicBezTo>
                <a:cubicBezTo>
                  <a:pt x="594" y="375"/>
                  <a:pt x="594" y="375"/>
                  <a:pt x="593" y="375"/>
                </a:cubicBezTo>
                <a:cubicBezTo>
                  <a:pt x="593" y="373"/>
                  <a:pt x="591" y="372"/>
                  <a:pt x="589" y="372"/>
                </a:cubicBezTo>
                <a:cubicBezTo>
                  <a:pt x="587" y="372"/>
                  <a:pt x="586" y="372"/>
                  <a:pt x="585" y="373"/>
                </a:cubicBezTo>
                <a:cubicBezTo>
                  <a:pt x="585" y="372"/>
                  <a:pt x="584" y="370"/>
                  <a:pt x="583" y="370"/>
                </a:cubicBezTo>
                <a:cubicBezTo>
                  <a:pt x="588" y="356"/>
                  <a:pt x="599" y="330"/>
                  <a:pt x="593" y="321"/>
                </a:cubicBezTo>
                <a:cubicBezTo>
                  <a:pt x="584" y="308"/>
                  <a:pt x="580" y="302"/>
                  <a:pt x="570" y="308"/>
                </a:cubicBezTo>
                <a:cubicBezTo>
                  <a:pt x="563" y="313"/>
                  <a:pt x="565" y="342"/>
                  <a:pt x="567" y="360"/>
                </a:cubicBezTo>
                <a:cubicBezTo>
                  <a:pt x="565" y="361"/>
                  <a:pt x="563" y="361"/>
                  <a:pt x="562" y="362"/>
                </a:cubicBezTo>
                <a:cubicBezTo>
                  <a:pt x="562" y="348"/>
                  <a:pt x="560" y="331"/>
                  <a:pt x="547" y="331"/>
                </a:cubicBezTo>
                <a:cubicBezTo>
                  <a:pt x="526" y="332"/>
                  <a:pt x="446" y="333"/>
                  <a:pt x="446" y="333"/>
                </a:cubicBezTo>
                <a:cubicBezTo>
                  <a:pt x="446" y="333"/>
                  <a:pt x="446" y="330"/>
                  <a:pt x="446" y="326"/>
                </a:cubicBezTo>
                <a:cubicBezTo>
                  <a:pt x="455" y="317"/>
                  <a:pt x="455" y="317"/>
                  <a:pt x="455" y="317"/>
                </a:cubicBezTo>
                <a:cubicBezTo>
                  <a:pt x="471" y="317"/>
                  <a:pt x="471" y="317"/>
                  <a:pt x="471" y="317"/>
                </a:cubicBezTo>
                <a:cubicBezTo>
                  <a:pt x="479" y="317"/>
                  <a:pt x="493" y="312"/>
                  <a:pt x="493" y="305"/>
                </a:cubicBezTo>
                <a:cubicBezTo>
                  <a:pt x="493" y="297"/>
                  <a:pt x="481" y="297"/>
                  <a:pt x="468" y="297"/>
                </a:cubicBezTo>
                <a:cubicBezTo>
                  <a:pt x="461" y="297"/>
                  <a:pt x="452" y="298"/>
                  <a:pt x="445" y="299"/>
                </a:cubicBezTo>
                <a:cubicBezTo>
                  <a:pt x="441" y="217"/>
                  <a:pt x="432" y="14"/>
                  <a:pt x="428" y="8"/>
                </a:cubicBezTo>
                <a:cubicBezTo>
                  <a:pt x="424" y="1"/>
                  <a:pt x="356" y="0"/>
                  <a:pt x="348" y="5"/>
                </a:cubicBezTo>
                <a:cubicBezTo>
                  <a:pt x="340" y="9"/>
                  <a:pt x="333" y="48"/>
                  <a:pt x="333" y="48"/>
                </a:cubicBezTo>
                <a:cubicBezTo>
                  <a:pt x="343" y="48"/>
                  <a:pt x="343" y="48"/>
                  <a:pt x="343" y="48"/>
                </a:cubicBezTo>
                <a:cubicBezTo>
                  <a:pt x="337" y="97"/>
                  <a:pt x="337" y="97"/>
                  <a:pt x="337" y="97"/>
                </a:cubicBezTo>
                <a:cubicBezTo>
                  <a:pt x="324" y="106"/>
                  <a:pt x="324" y="106"/>
                  <a:pt x="324" y="106"/>
                </a:cubicBezTo>
                <a:cubicBezTo>
                  <a:pt x="287" y="342"/>
                  <a:pt x="287" y="342"/>
                  <a:pt x="287" y="342"/>
                </a:cubicBezTo>
                <a:cubicBezTo>
                  <a:pt x="287" y="342"/>
                  <a:pt x="259" y="344"/>
                  <a:pt x="214" y="352"/>
                </a:cubicBezTo>
                <a:cubicBezTo>
                  <a:pt x="192" y="356"/>
                  <a:pt x="136" y="363"/>
                  <a:pt x="85" y="369"/>
                </a:cubicBezTo>
                <a:cubicBezTo>
                  <a:pt x="65" y="242"/>
                  <a:pt x="65" y="242"/>
                  <a:pt x="65" y="242"/>
                </a:cubicBezTo>
                <a:cubicBezTo>
                  <a:pt x="9" y="242"/>
                  <a:pt x="9" y="242"/>
                  <a:pt x="9" y="242"/>
                </a:cubicBezTo>
                <a:cubicBezTo>
                  <a:pt x="0" y="376"/>
                  <a:pt x="0" y="376"/>
                  <a:pt x="0" y="376"/>
                </a:cubicBezTo>
                <a:cubicBezTo>
                  <a:pt x="5" y="378"/>
                  <a:pt x="5" y="378"/>
                  <a:pt x="5" y="378"/>
                </a:cubicBezTo>
                <a:cubicBezTo>
                  <a:pt x="5" y="383"/>
                  <a:pt x="5" y="383"/>
                  <a:pt x="5" y="383"/>
                </a:cubicBezTo>
                <a:cubicBezTo>
                  <a:pt x="0" y="384"/>
                  <a:pt x="0" y="384"/>
                  <a:pt x="0" y="384"/>
                </a:cubicBezTo>
                <a:cubicBezTo>
                  <a:pt x="9" y="519"/>
                  <a:pt x="9" y="519"/>
                  <a:pt x="9" y="519"/>
                </a:cubicBezTo>
                <a:cubicBezTo>
                  <a:pt x="65" y="519"/>
                  <a:pt x="65" y="519"/>
                  <a:pt x="65" y="519"/>
                </a:cubicBezTo>
                <a:cubicBezTo>
                  <a:pt x="85" y="392"/>
                  <a:pt x="85" y="392"/>
                  <a:pt x="85" y="392"/>
                </a:cubicBezTo>
                <a:cubicBezTo>
                  <a:pt x="136" y="398"/>
                  <a:pt x="192" y="405"/>
                  <a:pt x="214" y="409"/>
                </a:cubicBezTo>
                <a:cubicBezTo>
                  <a:pt x="259" y="416"/>
                  <a:pt x="287" y="419"/>
                  <a:pt x="287" y="419"/>
                </a:cubicBezTo>
                <a:cubicBezTo>
                  <a:pt x="324" y="655"/>
                  <a:pt x="324" y="655"/>
                  <a:pt x="324" y="655"/>
                </a:cubicBezTo>
                <a:cubicBezTo>
                  <a:pt x="337" y="664"/>
                  <a:pt x="337" y="664"/>
                  <a:pt x="337" y="664"/>
                </a:cubicBezTo>
                <a:cubicBezTo>
                  <a:pt x="343" y="713"/>
                  <a:pt x="343" y="713"/>
                  <a:pt x="343" y="713"/>
                </a:cubicBezTo>
                <a:cubicBezTo>
                  <a:pt x="333" y="713"/>
                  <a:pt x="333" y="713"/>
                  <a:pt x="333" y="713"/>
                </a:cubicBezTo>
                <a:cubicBezTo>
                  <a:pt x="333" y="713"/>
                  <a:pt x="340" y="752"/>
                  <a:pt x="348" y="756"/>
                </a:cubicBezTo>
                <a:cubicBezTo>
                  <a:pt x="356" y="760"/>
                  <a:pt x="424" y="760"/>
                  <a:pt x="428" y="752"/>
                </a:cubicBezTo>
                <a:cubicBezTo>
                  <a:pt x="432" y="747"/>
                  <a:pt x="441" y="544"/>
                  <a:pt x="445" y="462"/>
                </a:cubicBezTo>
                <a:cubicBezTo>
                  <a:pt x="452" y="463"/>
                  <a:pt x="461" y="464"/>
                  <a:pt x="468" y="464"/>
                </a:cubicBezTo>
                <a:cubicBezTo>
                  <a:pt x="481" y="464"/>
                  <a:pt x="493" y="463"/>
                  <a:pt x="493" y="456"/>
                </a:cubicBezTo>
                <a:cubicBezTo>
                  <a:pt x="493" y="449"/>
                  <a:pt x="479" y="444"/>
                  <a:pt x="471" y="444"/>
                </a:cubicBezTo>
                <a:cubicBezTo>
                  <a:pt x="463" y="444"/>
                  <a:pt x="455" y="444"/>
                  <a:pt x="455" y="444"/>
                </a:cubicBezTo>
                <a:cubicBezTo>
                  <a:pt x="446" y="435"/>
                  <a:pt x="446" y="435"/>
                  <a:pt x="446" y="435"/>
                </a:cubicBezTo>
                <a:cubicBezTo>
                  <a:pt x="446" y="430"/>
                  <a:pt x="446" y="428"/>
                  <a:pt x="446" y="428"/>
                </a:cubicBezTo>
                <a:cubicBezTo>
                  <a:pt x="446" y="428"/>
                  <a:pt x="526" y="429"/>
                  <a:pt x="547" y="429"/>
                </a:cubicBezTo>
                <a:cubicBezTo>
                  <a:pt x="560" y="430"/>
                  <a:pt x="562" y="413"/>
                  <a:pt x="562" y="399"/>
                </a:cubicBezTo>
                <a:cubicBezTo>
                  <a:pt x="563" y="400"/>
                  <a:pt x="565" y="400"/>
                  <a:pt x="567" y="400"/>
                </a:cubicBezTo>
                <a:cubicBezTo>
                  <a:pt x="565" y="419"/>
                  <a:pt x="563" y="448"/>
                  <a:pt x="570" y="452"/>
                </a:cubicBezTo>
                <a:cubicBezTo>
                  <a:pt x="580" y="459"/>
                  <a:pt x="584" y="453"/>
                  <a:pt x="593" y="440"/>
                </a:cubicBezTo>
                <a:cubicBezTo>
                  <a:pt x="599" y="431"/>
                  <a:pt x="589" y="404"/>
                  <a:pt x="583" y="391"/>
                </a:cubicBezTo>
                <a:cubicBezTo>
                  <a:pt x="584" y="390"/>
                  <a:pt x="585" y="389"/>
                  <a:pt x="585" y="388"/>
                </a:cubicBezTo>
                <a:cubicBezTo>
                  <a:pt x="586" y="388"/>
                  <a:pt x="587" y="389"/>
                  <a:pt x="589" y="389"/>
                </a:cubicBezTo>
                <a:cubicBezTo>
                  <a:pt x="591" y="389"/>
                  <a:pt x="593" y="388"/>
                  <a:pt x="593" y="386"/>
                </a:cubicBezTo>
                <a:cubicBezTo>
                  <a:pt x="594" y="386"/>
                  <a:pt x="594" y="386"/>
                  <a:pt x="595" y="386"/>
                </a:cubicBezTo>
                <a:cubicBezTo>
                  <a:pt x="597" y="386"/>
                  <a:pt x="598" y="385"/>
                  <a:pt x="598" y="383"/>
                </a:cubicBezTo>
                <a:lnTo>
                  <a:pt x="598" y="378"/>
                </a:lnTo>
                <a:close/>
              </a:path>
            </a:pathLst>
          </a:custGeom>
          <a:solidFill>
            <a:srgbClr val="4B5050"/>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5" name="椭圆 34"/>
          <p:cNvSpPr/>
          <p:nvPr>
            <p:custDataLst>
              <p:tags r:id="rId13"/>
            </p:custDataLst>
          </p:nvPr>
        </p:nvSpPr>
        <p:spPr bwMode="auto">
          <a:xfrm>
            <a:off x="6812740" y="3756975"/>
            <a:ext cx="225381" cy="225381"/>
          </a:xfrm>
          <a:prstGeom prst="ellipse">
            <a:avLst/>
          </a:pr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任意多边形 26"/>
          <p:cNvSpPr/>
          <p:nvPr>
            <p:custDataLst>
              <p:tags r:id="rId14"/>
            </p:custDataLst>
          </p:nvPr>
        </p:nvSpPr>
        <p:spPr bwMode="auto">
          <a:xfrm>
            <a:off x="427690" y="1602108"/>
            <a:ext cx="230593" cy="217520"/>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8" name="椭圆 27"/>
          <p:cNvSpPr/>
          <p:nvPr>
            <p:custDataLst>
              <p:tags r:id="rId15"/>
            </p:custDataLst>
          </p:nvPr>
        </p:nvSpPr>
        <p:spPr bwMode="auto">
          <a:xfrm>
            <a:off x="362054" y="1370325"/>
            <a:ext cx="83203" cy="8082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9" name="任意多边形 28"/>
          <p:cNvSpPr/>
          <p:nvPr>
            <p:custDataLst>
              <p:tags r:id="rId16"/>
            </p:custDataLst>
          </p:nvPr>
        </p:nvSpPr>
        <p:spPr bwMode="auto">
          <a:xfrm>
            <a:off x="729601" y="1559317"/>
            <a:ext cx="153333" cy="263876"/>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任意多边形 29"/>
          <p:cNvSpPr/>
          <p:nvPr>
            <p:custDataLst>
              <p:tags r:id="rId17"/>
            </p:custDataLst>
          </p:nvPr>
        </p:nvSpPr>
        <p:spPr bwMode="auto">
          <a:xfrm>
            <a:off x="333527" y="1455906"/>
            <a:ext cx="183048" cy="363720"/>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任意多边形 30"/>
          <p:cNvSpPr/>
          <p:nvPr>
            <p:custDataLst>
              <p:tags r:id="rId18"/>
            </p:custDataLst>
          </p:nvPr>
        </p:nvSpPr>
        <p:spPr bwMode="auto">
          <a:xfrm>
            <a:off x="576268" y="1430946"/>
            <a:ext cx="304288" cy="394624"/>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椭圆 31"/>
          <p:cNvSpPr/>
          <p:nvPr>
            <p:custDataLst>
              <p:tags r:id="rId19"/>
            </p:custDataLst>
          </p:nvPr>
        </p:nvSpPr>
        <p:spPr bwMode="auto">
          <a:xfrm>
            <a:off x="774769" y="1410738"/>
            <a:ext cx="83203" cy="832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20"/>
            </p:custDataLst>
          </p:nvPr>
        </p:nvSpPr>
        <p:spPr bwMode="auto">
          <a:xfrm>
            <a:off x="460376" y="2832393"/>
            <a:ext cx="252858" cy="158771"/>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任意多边形 24"/>
          <p:cNvSpPr/>
          <p:nvPr>
            <p:custDataLst>
              <p:tags r:id="rId21"/>
            </p:custDataLst>
          </p:nvPr>
        </p:nvSpPr>
        <p:spPr bwMode="auto">
          <a:xfrm>
            <a:off x="460376" y="2516530"/>
            <a:ext cx="252858" cy="158771"/>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22"/>
            </p:custDataLst>
          </p:nvPr>
        </p:nvSpPr>
        <p:spPr bwMode="auto">
          <a:xfrm>
            <a:off x="333527" y="2610616"/>
            <a:ext cx="506556" cy="28562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1" name="任意多边形 10"/>
          <p:cNvSpPr/>
          <p:nvPr>
            <p:custDataLst>
              <p:tags r:id="rId23"/>
            </p:custDataLst>
          </p:nvPr>
        </p:nvSpPr>
        <p:spPr bwMode="auto">
          <a:xfrm>
            <a:off x="281898" y="3692440"/>
            <a:ext cx="559567" cy="35198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3" name="文本框 22"/>
          <p:cNvSpPr txBox="1"/>
          <p:nvPr>
            <p:custDataLst>
              <p:tags r:id="rId24"/>
            </p:custDataLst>
          </p:nvPr>
        </p:nvSpPr>
        <p:spPr bwMode="auto">
          <a:xfrm>
            <a:off x="1078016" y="1423473"/>
            <a:ext cx="4111202" cy="340995"/>
          </a:xfrm>
          <a:prstGeom prst="rect">
            <a:avLst/>
          </a:prstGeom>
          <a:noFill/>
        </p:spPr>
        <p:txBody>
          <a:bodyPr wrap="square" lIns="90000" tIns="46800" rIns="90000" bIns="0" anchor="ctr" anchorCtr="0">
            <a:spAutoFit/>
          </a:bodyPr>
          <a:lstStyle/>
          <a:p>
            <a:pPr>
              <a:lnSpc>
                <a:spcPct val="120000"/>
              </a:lnSpc>
            </a:pPr>
            <a:r>
              <a:rPr lang="zh-CN" altLang="en-US" sz="1600" b="1" spc="300">
                <a:solidFill>
                  <a:srgbClr val="FFFFFF"/>
                </a:solidFill>
                <a:latin typeface="微软雅黑" panose="020B0503020204020204" pitchFamily="34" charset="-122"/>
                <a:ea typeface="微软雅黑" panose="020B0503020204020204" pitchFamily="34" charset="-122"/>
                <a:cs typeface="+mn-ea"/>
              </a:rPr>
              <a:t>（1）构配件的详细构造；</a:t>
            </a:r>
          </a:p>
        </p:txBody>
      </p:sp>
      <p:sp>
        <p:nvSpPr>
          <p:cNvPr id="21" name="文本框 20"/>
          <p:cNvSpPr txBox="1"/>
          <p:nvPr>
            <p:custDataLst>
              <p:tags r:id="rId25"/>
            </p:custDataLst>
          </p:nvPr>
        </p:nvSpPr>
        <p:spPr bwMode="auto">
          <a:xfrm>
            <a:off x="1078017" y="2435927"/>
            <a:ext cx="3421867" cy="636270"/>
          </a:xfrm>
          <a:prstGeom prst="rect">
            <a:avLst/>
          </a:prstGeom>
          <a:noFill/>
        </p:spPr>
        <p:txBody>
          <a:bodyPr wrap="square" lIns="90000" tIns="46800" rIns="90000" bIns="0" anchor="ctr" anchorCtr="0">
            <a:spAutoFit/>
          </a:bodyPr>
          <a:lstStyle/>
          <a:p>
            <a:pPr>
              <a:lnSpc>
                <a:spcPct val="120000"/>
              </a:lnSpc>
            </a:pPr>
            <a:r>
              <a:rPr lang="zh-CN" altLang="en-US" sz="1600" b="1" spc="300">
                <a:solidFill>
                  <a:srgbClr val="FFFFFF"/>
                </a:solidFill>
                <a:latin typeface="微软雅黑" panose="020B0503020204020204" pitchFamily="34" charset="-122"/>
                <a:ea typeface="微软雅黑" panose="020B0503020204020204" pitchFamily="34" charset="-122"/>
              </a:rPr>
              <a:t>（2）所用的各种材料及其规格；</a:t>
            </a:r>
          </a:p>
        </p:txBody>
      </p:sp>
      <p:sp>
        <p:nvSpPr>
          <p:cNvPr id="19" name="文本框 18"/>
          <p:cNvSpPr txBox="1"/>
          <p:nvPr>
            <p:custDataLst>
              <p:tags r:id="rId26"/>
            </p:custDataLst>
          </p:nvPr>
        </p:nvSpPr>
        <p:spPr bwMode="auto">
          <a:xfrm>
            <a:off x="1078017" y="3550002"/>
            <a:ext cx="4111202" cy="636270"/>
          </a:xfrm>
          <a:prstGeom prst="rect">
            <a:avLst/>
          </a:prstGeom>
          <a:noFill/>
        </p:spPr>
        <p:txBody>
          <a:bodyPr wrap="square" lIns="90000" tIns="46800" rIns="90000" bIns="0" anchor="ctr" anchorCtr="0">
            <a:spAutoFit/>
          </a:bodyPr>
          <a:lstStyle/>
          <a:p>
            <a:pPr>
              <a:lnSpc>
                <a:spcPct val="120000"/>
              </a:lnSpc>
            </a:pPr>
            <a:r>
              <a:rPr lang="zh-CN" altLang="en-US" sz="1600" b="1" spc="300">
                <a:solidFill>
                  <a:srgbClr val="FFFFFF"/>
                </a:solidFill>
                <a:latin typeface="微软雅黑" panose="020B0503020204020204" pitchFamily="34" charset="-122"/>
                <a:ea typeface="微软雅黑" panose="020B0503020204020204" pitchFamily="34" charset="-122"/>
              </a:rPr>
              <a:t>（3）各部分的构造连接方法及相对位置关系；</a:t>
            </a:r>
          </a:p>
        </p:txBody>
      </p:sp>
      <p:sp>
        <p:nvSpPr>
          <p:cNvPr id="46" name="任意多边形 45"/>
          <p:cNvSpPr/>
          <p:nvPr>
            <p:custDataLst>
              <p:tags r:id="rId27"/>
            </p:custDataLst>
          </p:nvPr>
        </p:nvSpPr>
        <p:spPr bwMode="auto">
          <a:xfrm>
            <a:off x="1" y="4519868"/>
            <a:ext cx="7703819" cy="915072"/>
          </a:xfrm>
          <a:custGeom>
            <a:avLst/>
            <a:gdLst>
              <a:gd name="T0" fmla="*/ 2560 w 2560"/>
              <a:gd name="T1" fmla="*/ 301 h 743"/>
              <a:gd name="T2" fmla="*/ 2556 w 2560"/>
              <a:gd name="T3" fmla="*/ 296 h 743"/>
              <a:gd name="T4" fmla="*/ 2346 w 2560"/>
              <a:gd name="T5" fmla="*/ 367 h 743"/>
              <a:gd name="T6" fmla="*/ 2084 w 2560"/>
              <a:gd name="T7" fmla="*/ 0 h 743"/>
              <a:gd name="T8" fmla="*/ 0 w 2560"/>
              <a:gd name="T9" fmla="*/ 0 h 743"/>
              <a:gd name="T10" fmla="*/ 0 w 2560"/>
              <a:gd name="T11" fmla="*/ 743 h 743"/>
              <a:gd name="T12" fmla="*/ 2084 w 2560"/>
              <a:gd name="T13" fmla="*/ 743 h 743"/>
              <a:gd name="T14" fmla="*/ 2346 w 2560"/>
              <a:gd name="T15" fmla="*/ 376 h 743"/>
              <a:gd name="T16" fmla="*/ 2556 w 2560"/>
              <a:gd name="T17" fmla="*/ 447 h 743"/>
              <a:gd name="T18" fmla="*/ 2560 w 2560"/>
              <a:gd name="T19" fmla="*/ 443 h 743"/>
              <a:gd name="T20" fmla="*/ 2351 w 2560"/>
              <a:gd name="T21" fmla="*/ 372 h 743"/>
              <a:gd name="T22" fmla="*/ 2560 w 2560"/>
              <a:gd name="T23" fmla="*/ 30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0" h="743">
                <a:moveTo>
                  <a:pt x="2560" y="301"/>
                </a:moveTo>
                <a:lnTo>
                  <a:pt x="2556" y="296"/>
                </a:lnTo>
                <a:lnTo>
                  <a:pt x="2346" y="367"/>
                </a:lnTo>
                <a:lnTo>
                  <a:pt x="2084" y="0"/>
                </a:lnTo>
                <a:lnTo>
                  <a:pt x="0" y="0"/>
                </a:lnTo>
                <a:lnTo>
                  <a:pt x="0" y="743"/>
                </a:lnTo>
                <a:lnTo>
                  <a:pt x="2084" y="743"/>
                </a:lnTo>
                <a:lnTo>
                  <a:pt x="2346" y="376"/>
                </a:lnTo>
                <a:lnTo>
                  <a:pt x="2556" y="447"/>
                </a:lnTo>
                <a:lnTo>
                  <a:pt x="2560" y="443"/>
                </a:lnTo>
                <a:lnTo>
                  <a:pt x="2351" y="372"/>
                </a:lnTo>
                <a:lnTo>
                  <a:pt x="2560" y="301"/>
                </a:lnTo>
                <a:close/>
              </a:path>
            </a:pathLst>
          </a:custGeom>
          <a:solidFill>
            <a:srgbClr val="91969B"/>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8" name="任意多边形 47"/>
          <p:cNvSpPr/>
          <p:nvPr>
            <p:custDataLst>
              <p:tags r:id="rId28"/>
            </p:custDataLst>
          </p:nvPr>
        </p:nvSpPr>
        <p:spPr bwMode="auto">
          <a:xfrm>
            <a:off x="7694912" y="4316161"/>
            <a:ext cx="1044388" cy="1328886"/>
          </a:xfrm>
          <a:custGeom>
            <a:avLst/>
            <a:gdLst>
              <a:gd name="T0" fmla="*/ 598 w 598"/>
              <a:gd name="T1" fmla="*/ 378 h 760"/>
              <a:gd name="T2" fmla="*/ 594 w 598"/>
              <a:gd name="T3" fmla="*/ 374 h 760"/>
              <a:gd name="T4" fmla="*/ 593 w 598"/>
              <a:gd name="T5" fmla="*/ 375 h 760"/>
              <a:gd name="T6" fmla="*/ 588 w 598"/>
              <a:gd name="T7" fmla="*/ 371 h 760"/>
              <a:gd name="T8" fmla="*/ 585 w 598"/>
              <a:gd name="T9" fmla="*/ 373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3 h 760"/>
              <a:gd name="T24" fmla="*/ 445 w 598"/>
              <a:gd name="T25" fmla="*/ 325 h 760"/>
              <a:gd name="T26" fmla="*/ 455 w 598"/>
              <a:gd name="T27" fmla="*/ 316 h 760"/>
              <a:gd name="T28" fmla="*/ 470 w 598"/>
              <a:gd name="T29" fmla="*/ 316 h 760"/>
              <a:gd name="T30" fmla="*/ 492 w 598"/>
              <a:gd name="T31" fmla="*/ 304 h 760"/>
              <a:gd name="T32" fmla="*/ 467 w 598"/>
              <a:gd name="T33" fmla="*/ 297 h 760"/>
              <a:gd name="T34" fmla="*/ 444 w 598"/>
              <a:gd name="T35" fmla="*/ 299 h 760"/>
              <a:gd name="T36" fmla="*/ 428 w 598"/>
              <a:gd name="T37" fmla="*/ 8 h 760"/>
              <a:gd name="T38" fmla="*/ 347 w 598"/>
              <a:gd name="T39" fmla="*/ 4 h 760"/>
              <a:gd name="T40" fmla="*/ 332 w 598"/>
              <a:gd name="T41" fmla="*/ 47 h 760"/>
              <a:gd name="T42" fmla="*/ 342 w 598"/>
              <a:gd name="T43" fmla="*/ 47 h 760"/>
              <a:gd name="T44" fmla="*/ 337 w 598"/>
              <a:gd name="T45" fmla="*/ 97 h 760"/>
              <a:gd name="T46" fmla="*/ 324 w 598"/>
              <a:gd name="T47" fmla="*/ 105 h 760"/>
              <a:gd name="T48" fmla="*/ 287 w 598"/>
              <a:gd name="T49" fmla="*/ 341 h 760"/>
              <a:gd name="T50" fmla="*/ 213 w 598"/>
              <a:gd name="T51" fmla="*/ 352 h 760"/>
              <a:gd name="T52" fmla="*/ 85 w 598"/>
              <a:gd name="T53" fmla="*/ 368 h 760"/>
              <a:gd name="T54" fmla="*/ 64 w 598"/>
              <a:gd name="T55" fmla="*/ 242 h 760"/>
              <a:gd name="T56" fmla="*/ 9 w 598"/>
              <a:gd name="T57" fmla="*/ 242 h 760"/>
              <a:gd name="T58" fmla="*/ 0 w 598"/>
              <a:gd name="T59" fmla="*/ 376 h 760"/>
              <a:gd name="T60" fmla="*/ 4 w 598"/>
              <a:gd name="T61" fmla="*/ 378 h 760"/>
              <a:gd name="T62" fmla="*/ 4 w 598"/>
              <a:gd name="T63" fmla="*/ 382 h 760"/>
              <a:gd name="T64" fmla="*/ 0 w 598"/>
              <a:gd name="T65" fmla="*/ 384 h 760"/>
              <a:gd name="T66" fmla="*/ 9 w 598"/>
              <a:gd name="T67" fmla="*/ 518 h 760"/>
              <a:gd name="T68" fmla="*/ 64 w 598"/>
              <a:gd name="T69" fmla="*/ 518 h 760"/>
              <a:gd name="T70" fmla="*/ 85 w 598"/>
              <a:gd name="T71" fmla="*/ 392 h 760"/>
              <a:gd name="T72" fmla="*/ 213 w 598"/>
              <a:gd name="T73" fmla="*/ 408 h 760"/>
              <a:gd name="T74" fmla="*/ 287 w 598"/>
              <a:gd name="T75" fmla="*/ 419 h 760"/>
              <a:gd name="T76" fmla="*/ 324 w 598"/>
              <a:gd name="T77" fmla="*/ 655 h 760"/>
              <a:gd name="T78" fmla="*/ 337 w 598"/>
              <a:gd name="T79" fmla="*/ 663 h 760"/>
              <a:gd name="T80" fmla="*/ 342 w 598"/>
              <a:gd name="T81" fmla="*/ 713 h 760"/>
              <a:gd name="T82" fmla="*/ 332 w 598"/>
              <a:gd name="T83" fmla="*/ 713 h 760"/>
              <a:gd name="T84" fmla="*/ 347 w 598"/>
              <a:gd name="T85" fmla="*/ 756 h 760"/>
              <a:gd name="T86" fmla="*/ 428 w 598"/>
              <a:gd name="T87" fmla="*/ 752 h 760"/>
              <a:gd name="T88" fmla="*/ 444 w 598"/>
              <a:gd name="T89" fmla="*/ 461 h 760"/>
              <a:gd name="T90" fmla="*/ 467 w 598"/>
              <a:gd name="T91" fmla="*/ 463 h 760"/>
              <a:gd name="T92" fmla="*/ 492 w 598"/>
              <a:gd name="T93" fmla="*/ 456 h 760"/>
              <a:gd name="T94" fmla="*/ 470 w 598"/>
              <a:gd name="T95" fmla="*/ 444 h 760"/>
              <a:gd name="T96" fmla="*/ 455 w 598"/>
              <a:gd name="T97" fmla="*/ 444 h 760"/>
              <a:gd name="T98" fmla="*/ 445 w 598"/>
              <a:gd name="T99" fmla="*/ 435 h 760"/>
              <a:gd name="T100" fmla="*/ 446 w 598"/>
              <a:gd name="T101" fmla="*/ 427 h 760"/>
              <a:gd name="T102" fmla="*/ 547 w 598"/>
              <a:gd name="T103" fmla="*/ 429 h 760"/>
              <a:gd name="T104" fmla="*/ 561 w 598"/>
              <a:gd name="T105" fmla="*/ 399 h 760"/>
              <a:gd name="T106" fmla="*/ 566 w 598"/>
              <a:gd name="T107" fmla="*/ 400 h 760"/>
              <a:gd name="T108" fmla="*/ 569 w 598"/>
              <a:gd name="T109" fmla="*/ 452 h 760"/>
              <a:gd name="T110" fmla="*/ 592 w 598"/>
              <a:gd name="T111" fmla="*/ 440 h 760"/>
              <a:gd name="T112" fmla="*/ 582 w 598"/>
              <a:gd name="T113" fmla="*/ 391 h 760"/>
              <a:gd name="T114" fmla="*/ 585 w 598"/>
              <a:gd name="T115" fmla="*/ 387 h 760"/>
              <a:gd name="T116" fmla="*/ 588 w 598"/>
              <a:gd name="T117" fmla="*/ 389 h 760"/>
              <a:gd name="T118" fmla="*/ 593 w 598"/>
              <a:gd name="T119" fmla="*/ 385 h 760"/>
              <a:gd name="T120" fmla="*/ 594 w 598"/>
              <a:gd name="T121" fmla="*/ 386 h 760"/>
              <a:gd name="T122" fmla="*/ 598 w 598"/>
              <a:gd name="T123" fmla="*/ 382 h 760"/>
              <a:gd name="T124" fmla="*/ 598 w 598"/>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8"/>
                </a:moveTo>
                <a:cubicBezTo>
                  <a:pt x="598" y="376"/>
                  <a:pt x="596" y="374"/>
                  <a:pt x="594" y="374"/>
                </a:cubicBezTo>
                <a:cubicBezTo>
                  <a:pt x="594" y="374"/>
                  <a:pt x="593" y="374"/>
                  <a:pt x="593" y="375"/>
                </a:cubicBezTo>
                <a:cubicBezTo>
                  <a:pt x="592" y="373"/>
                  <a:pt x="590" y="371"/>
                  <a:pt x="588" y="371"/>
                </a:cubicBezTo>
                <a:cubicBezTo>
                  <a:pt x="587" y="371"/>
                  <a:pt x="586" y="372"/>
                  <a:pt x="585" y="373"/>
                </a:cubicBezTo>
                <a:cubicBezTo>
                  <a:pt x="584" y="371"/>
                  <a:pt x="583" y="370"/>
                  <a:pt x="582" y="369"/>
                </a:cubicBezTo>
                <a:cubicBezTo>
                  <a:pt x="588" y="356"/>
                  <a:pt x="598" y="330"/>
                  <a:pt x="592" y="320"/>
                </a:cubicBezTo>
                <a:cubicBezTo>
                  <a:pt x="584" y="307"/>
                  <a:pt x="579" y="301"/>
                  <a:pt x="569" y="308"/>
                </a:cubicBezTo>
                <a:cubicBezTo>
                  <a:pt x="563" y="312"/>
                  <a:pt x="564" y="341"/>
                  <a:pt x="566" y="360"/>
                </a:cubicBezTo>
                <a:cubicBezTo>
                  <a:pt x="564" y="360"/>
                  <a:pt x="563" y="361"/>
                  <a:pt x="561" y="361"/>
                </a:cubicBezTo>
                <a:cubicBezTo>
                  <a:pt x="562" y="347"/>
                  <a:pt x="559" y="331"/>
                  <a:pt x="547" y="331"/>
                </a:cubicBezTo>
                <a:cubicBezTo>
                  <a:pt x="526" y="332"/>
                  <a:pt x="446" y="333"/>
                  <a:pt x="446" y="333"/>
                </a:cubicBezTo>
                <a:cubicBezTo>
                  <a:pt x="446" y="333"/>
                  <a:pt x="446" y="330"/>
                  <a:pt x="445" y="325"/>
                </a:cubicBezTo>
                <a:cubicBezTo>
                  <a:pt x="455" y="316"/>
                  <a:pt x="455" y="316"/>
                  <a:pt x="455" y="316"/>
                </a:cubicBezTo>
                <a:cubicBezTo>
                  <a:pt x="470" y="316"/>
                  <a:pt x="470" y="316"/>
                  <a:pt x="470" y="316"/>
                </a:cubicBezTo>
                <a:cubicBezTo>
                  <a:pt x="479" y="316"/>
                  <a:pt x="492" y="311"/>
                  <a:pt x="492" y="304"/>
                </a:cubicBezTo>
                <a:cubicBezTo>
                  <a:pt x="492" y="297"/>
                  <a:pt x="481" y="297"/>
                  <a:pt x="467" y="297"/>
                </a:cubicBezTo>
                <a:cubicBezTo>
                  <a:pt x="460" y="297"/>
                  <a:pt x="451" y="298"/>
                  <a:pt x="444" y="299"/>
                </a:cubicBezTo>
                <a:cubicBezTo>
                  <a:pt x="441" y="217"/>
                  <a:pt x="431" y="14"/>
                  <a:pt x="428" y="8"/>
                </a:cubicBezTo>
                <a:cubicBezTo>
                  <a:pt x="423" y="1"/>
                  <a:pt x="355" y="0"/>
                  <a:pt x="347" y="4"/>
                </a:cubicBezTo>
                <a:cubicBezTo>
                  <a:pt x="339" y="9"/>
                  <a:pt x="332" y="47"/>
                  <a:pt x="332" y="47"/>
                </a:cubicBezTo>
                <a:cubicBezTo>
                  <a:pt x="342" y="47"/>
                  <a:pt x="342" y="47"/>
                  <a:pt x="342" y="47"/>
                </a:cubicBezTo>
                <a:cubicBezTo>
                  <a:pt x="337" y="97"/>
                  <a:pt x="337" y="97"/>
                  <a:pt x="337" y="97"/>
                </a:cubicBezTo>
                <a:cubicBezTo>
                  <a:pt x="324" y="105"/>
                  <a:pt x="324" y="105"/>
                  <a:pt x="324" y="105"/>
                </a:cubicBezTo>
                <a:cubicBezTo>
                  <a:pt x="287" y="341"/>
                  <a:pt x="287" y="341"/>
                  <a:pt x="287" y="341"/>
                </a:cubicBezTo>
                <a:cubicBezTo>
                  <a:pt x="287" y="341"/>
                  <a:pt x="258" y="344"/>
                  <a:pt x="213" y="352"/>
                </a:cubicBezTo>
                <a:cubicBezTo>
                  <a:pt x="191" y="355"/>
                  <a:pt x="136" y="362"/>
                  <a:pt x="85" y="368"/>
                </a:cubicBezTo>
                <a:cubicBezTo>
                  <a:pt x="64" y="242"/>
                  <a:pt x="64" y="242"/>
                  <a:pt x="64" y="242"/>
                </a:cubicBezTo>
                <a:cubicBezTo>
                  <a:pt x="9" y="242"/>
                  <a:pt x="9" y="242"/>
                  <a:pt x="9" y="242"/>
                </a:cubicBezTo>
                <a:cubicBezTo>
                  <a:pt x="0" y="376"/>
                  <a:pt x="0" y="376"/>
                  <a:pt x="0" y="376"/>
                </a:cubicBezTo>
                <a:cubicBezTo>
                  <a:pt x="4" y="378"/>
                  <a:pt x="4" y="378"/>
                  <a:pt x="4" y="378"/>
                </a:cubicBezTo>
                <a:cubicBezTo>
                  <a:pt x="4" y="382"/>
                  <a:pt x="4" y="382"/>
                  <a:pt x="4" y="382"/>
                </a:cubicBezTo>
                <a:cubicBezTo>
                  <a:pt x="0" y="384"/>
                  <a:pt x="0" y="384"/>
                  <a:pt x="0" y="384"/>
                </a:cubicBezTo>
                <a:cubicBezTo>
                  <a:pt x="9" y="518"/>
                  <a:pt x="9" y="518"/>
                  <a:pt x="9" y="518"/>
                </a:cubicBezTo>
                <a:cubicBezTo>
                  <a:pt x="64" y="518"/>
                  <a:pt x="64" y="518"/>
                  <a:pt x="64" y="518"/>
                </a:cubicBezTo>
                <a:cubicBezTo>
                  <a:pt x="85" y="392"/>
                  <a:pt x="85" y="392"/>
                  <a:pt x="85" y="392"/>
                </a:cubicBezTo>
                <a:cubicBezTo>
                  <a:pt x="136" y="398"/>
                  <a:pt x="191" y="405"/>
                  <a:pt x="213" y="408"/>
                </a:cubicBezTo>
                <a:cubicBezTo>
                  <a:pt x="258" y="416"/>
                  <a:pt x="287" y="419"/>
                  <a:pt x="287" y="419"/>
                </a:cubicBezTo>
                <a:cubicBezTo>
                  <a:pt x="324" y="655"/>
                  <a:pt x="324" y="655"/>
                  <a:pt x="324" y="655"/>
                </a:cubicBezTo>
                <a:cubicBezTo>
                  <a:pt x="337" y="663"/>
                  <a:pt x="337" y="663"/>
                  <a:pt x="337" y="663"/>
                </a:cubicBezTo>
                <a:cubicBezTo>
                  <a:pt x="342" y="713"/>
                  <a:pt x="342" y="713"/>
                  <a:pt x="342" y="713"/>
                </a:cubicBezTo>
                <a:cubicBezTo>
                  <a:pt x="332" y="713"/>
                  <a:pt x="332" y="713"/>
                  <a:pt x="332" y="713"/>
                </a:cubicBezTo>
                <a:cubicBezTo>
                  <a:pt x="332" y="713"/>
                  <a:pt x="339" y="751"/>
                  <a:pt x="347" y="756"/>
                </a:cubicBezTo>
                <a:cubicBezTo>
                  <a:pt x="355" y="760"/>
                  <a:pt x="423" y="759"/>
                  <a:pt x="428" y="752"/>
                </a:cubicBezTo>
                <a:cubicBezTo>
                  <a:pt x="431" y="746"/>
                  <a:pt x="441" y="543"/>
                  <a:pt x="444" y="461"/>
                </a:cubicBezTo>
                <a:cubicBezTo>
                  <a:pt x="451" y="462"/>
                  <a:pt x="460" y="463"/>
                  <a:pt x="467" y="463"/>
                </a:cubicBezTo>
                <a:cubicBezTo>
                  <a:pt x="481" y="463"/>
                  <a:pt x="492" y="463"/>
                  <a:pt x="492" y="456"/>
                </a:cubicBezTo>
                <a:cubicBezTo>
                  <a:pt x="492" y="449"/>
                  <a:pt x="479" y="444"/>
                  <a:pt x="470" y="444"/>
                </a:cubicBezTo>
                <a:cubicBezTo>
                  <a:pt x="462" y="444"/>
                  <a:pt x="455" y="444"/>
                  <a:pt x="455" y="444"/>
                </a:cubicBezTo>
                <a:cubicBezTo>
                  <a:pt x="445" y="435"/>
                  <a:pt x="445" y="435"/>
                  <a:pt x="445" y="435"/>
                </a:cubicBezTo>
                <a:cubicBezTo>
                  <a:pt x="446" y="430"/>
                  <a:pt x="446" y="427"/>
                  <a:pt x="446" y="427"/>
                </a:cubicBezTo>
                <a:cubicBezTo>
                  <a:pt x="446" y="427"/>
                  <a:pt x="526" y="428"/>
                  <a:pt x="547" y="429"/>
                </a:cubicBezTo>
                <a:cubicBezTo>
                  <a:pt x="559" y="429"/>
                  <a:pt x="562" y="413"/>
                  <a:pt x="561" y="399"/>
                </a:cubicBezTo>
                <a:cubicBezTo>
                  <a:pt x="563" y="399"/>
                  <a:pt x="564" y="400"/>
                  <a:pt x="566" y="400"/>
                </a:cubicBezTo>
                <a:cubicBezTo>
                  <a:pt x="564" y="419"/>
                  <a:pt x="563" y="448"/>
                  <a:pt x="569" y="452"/>
                </a:cubicBezTo>
                <a:cubicBezTo>
                  <a:pt x="579" y="459"/>
                  <a:pt x="584" y="453"/>
                  <a:pt x="592" y="440"/>
                </a:cubicBezTo>
                <a:cubicBezTo>
                  <a:pt x="598" y="430"/>
                  <a:pt x="588" y="404"/>
                  <a:pt x="582" y="391"/>
                </a:cubicBezTo>
                <a:cubicBezTo>
                  <a:pt x="583" y="390"/>
                  <a:pt x="584" y="389"/>
                  <a:pt x="585" y="387"/>
                </a:cubicBezTo>
                <a:cubicBezTo>
                  <a:pt x="586" y="388"/>
                  <a:pt x="587" y="389"/>
                  <a:pt x="588" y="389"/>
                </a:cubicBezTo>
                <a:cubicBezTo>
                  <a:pt x="590" y="389"/>
                  <a:pt x="592" y="387"/>
                  <a:pt x="593" y="385"/>
                </a:cubicBezTo>
                <a:cubicBezTo>
                  <a:pt x="593" y="386"/>
                  <a:pt x="594" y="386"/>
                  <a:pt x="594" y="386"/>
                </a:cubicBezTo>
                <a:cubicBezTo>
                  <a:pt x="596" y="386"/>
                  <a:pt x="598" y="384"/>
                  <a:pt x="598" y="382"/>
                </a:cubicBezTo>
                <a:lnTo>
                  <a:pt x="598" y="378"/>
                </a:lnTo>
                <a:close/>
              </a:path>
            </a:pathLst>
          </a:custGeom>
          <a:solidFill>
            <a:srgbClr val="91969B"/>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9" name="椭圆 48"/>
          <p:cNvSpPr/>
          <p:nvPr>
            <p:custDataLst>
              <p:tags r:id="rId29"/>
            </p:custDataLst>
          </p:nvPr>
        </p:nvSpPr>
        <p:spPr bwMode="auto">
          <a:xfrm>
            <a:off x="8224496" y="4869144"/>
            <a:ext cx="225381" cy="222918"/>
          </a:xfrm>
          <a:prstGeom prst="ellipse">
            <a:avLst/>
          </a:prstGeom>
          <a:solidFill>
            <a:srgbClr val="91969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0" name="文本框 49"/>
          <p:cNvSpPr txBox="1"/>
          <p:nvPr>
            <p:custDataLst>
              <p:tags r:id="rId30"/>
            </p:custDataLst>
          </p:nvPr>
        </p:nvSpPr>
        <p:spPr bwMode="auto">
          <a:xfrm>
            <a:off x="1078018" y="4806700"/>
            <a:ext cx="4111202" cy="340995"/>
          </a:xfrm>
          <a:prstGeom prst="rect">
            <a:avLst/>
          </a:prstGeom>
          <a:noFill/>
        </p:spPr>
        <p:txBody>
          <a:bodyPr wrap="square" lIns="90000" tIns="46800" rIns="90000" bIns="0" anchor="ctr" anchorCtr="0">
            <a:spAutoFit/>
          </a:bodyPr>
          <a:lstStyle/>
          <a:p>
            <a:pPr>
              <a:lnSpc>
                <a:spcPct val="120000"/>
              </a:lnSpc>
            </a:pPr>
            <a:r>
              <a:rPr lang="zh-CN" altLang="en-US" sz="1600" b="1" spc="300">
                <a:solidFill>
                  <a:srgbClr val="FFFFFF"/>
                </a:solidFill>
                <a:latin typeface="微软雅黑" panose="020B0503020204020204" pitchFamily="34" charset="-122"/>
                <a:ea typeface="微软雅黑" panose="020B0503020204020204" pitchFamily="34" charset="-122"/>
              </a:rPr>
              <a:t>（4）各部位、各细部的详细尺寸；</a:t>
            </a:r>
          </a:p>
        </p:txBody>
      </p:sp>
      <p:sp>
        <p:nvSpPr>
          <p:cNvPr id="56" name="任意多边形 55"/>
          <p:cNvSpPr/>
          <p:nvPr>
            <p:custDataLst>
              <p:tags r:id="rId31"/>
            </p:custDataLst>
          </p:nvPr>
        </p:nvSpPr>
        <p:spPr bwMode="auto">
          <a:xfrm>
            <a:off x="0" y="5712621"/>
            <a:ext cx="6309360" cy="916303"/>
          </a:xfrm>
          <a:custGeom>
            <a:avLst/>
            <a:gdLst>
              <a:gd name="T0" fmla="*/ 3139 w 3139"/>
              <a:gd name="T1" fmla="*/ 301 h 744"/>
              <a:gd name="T2" fmla="*/ 3135 w 3139"/>
              <a:gd name="T3" fmla="*/ 297 h 744"/>
              <a:gd name="T4" fmla="*/ 2925 w 3139"/>
              <a:gd name="T5" fmla="*/ 368 h 744"/>
              <a:gd name="T6" fmla="*/ 2663 w 3139"/>
              <a:gd name="T7" fmla="*/ 0 h 744"/>
              <a:gd name="T8" fmla="*/ 0 w 3139"/>
              <a:gd name="T9" fmla="*/ 0 h 744"/>
              <a:gd name="T10" fmla="*/ 0 w 3139"/>
              <a:gd name="T11" fmla="*/ 744 h 744"/>
              <a:gd name="T12" fmla="*/ 2663 w 3139"/>
              <a:gd name="T13" fmla="*/ 744 h 744"/>
              <a:gd name="T14" fmla="*/ 2925 w 3139"/>
              <a:gd name="T15" fmla="*/ 376 h 744"/>
              <a:gd name="T16" fmla="*/ 3135 w 3139"/>
              <a:gd name="T17" fmla="*/ 447 h 744"/>
              <a:gd name="T18" fmla="*/ 3139 w 3139"/>
              <a:gd name="T19" fmla="*/ 443 h 744"/>
              <a:gd name="T20" fmla="*/ 2929 w 3139"/>
              <a:gd name="T21" fmla="*/ 372 h 744"/>
              <a:gd name="T22" fmla="*/ 3139 w 3139"/>
              <a:gd name="T23" fmla="*/ 301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9" h="744">
                <a:moveTo>
                  <a:pt x="3139" y="301"/>
                </a:moveTo>
                <a:lnTo>
                  <a:pt x="3135" y="297"/>
                </a:lnTo>
                <a:lnTo>
                  <a:pt x="2925" y="368"/>
                </a:lnTo>
                <a:lnTo>
                  <a:pt x="2663" y="0"/>
                </a:lnTo>
                <a:lnTo>
                  <a:pt x="0" y="0"/>
                </a:lnTo>
                <a:lnTo>
                  <a:pt x="0" y="744"/>
                </a:lnTo>
                <a:lnTo>
                  <a:pt x="2663" y="744"/>
                </a:lnTo>
                <a:lnTo>
                  <a:pt x="2925" y="376"/>
                </a:lnTo>
                <a:lnTo>
                  <a:pt x="3135" y="447"/>
                </a:lnTo>
                <a:lnTo>
                  <a:pt x="3139" y="443"/>
                </a:lnTo>
                <a:lnTo>
                  <a:pt x="2929" y="372"/>
                </a:lnTo>
                <a:lnTo>
                  <a:pt x="3139" y="301"/>
                </a:lnTo>
                <a:close/>
              </a:path>
            </a:pathLst>
          </a:custGeom>
          <a:solidFill>
            <a:srgbClr val="4B5050"/>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6292128" y="5529114"/>
            <a:ext cx="1044388" cy="1328886"/>
          </a:xfrm>
          <a:custGeom>
            <a:avLst/>
            <a:gdLst>
              <a:gd name="T0" fmla="*/ 598 w 598"/>
              <a:gd name="T1" fmla="*/ 377 h 760"/>
              <a:gd name="T2" fmla="*/ 594 w 598"/>
              <a:gd name="T3" fmla="*/ 374 h 760"/>
              <a:gd name="T4" fmla="*/ 593 w 598"/>
              <a:gd name="T5" fmla="*/ 374 h 760"/>
              <a:gd name="T6" fmla="*/ 588 w 598"/>
              <a:gd name="T7" fmla="*/ 371 h 760"/>
              <a:gd name="T8" fmla="*/ 585 w 598"/>
              <a:gd name="T9" fmla="*/ 372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2 h 760"/>
              <a:gd name="T24" fmla="*/ 445 w 598"/>
              <a:gd name="T25" fmla="*/ 325 h 760"/>
              <a:gd name="T26" fmla="*/ 455 w 598"/>
              <a:gd name="T27" fmla="*/ 316 h 760"/>
              <a:gd name="T28" fmla="*/ 470 w 598"/>
              <a:gd name="T29" fmla="*/ 316 h 760"/>
              <a:gd name="T30" fmla="*/ 492 w 598"/>
              <a:gd name="T31" fmla="*/ 304 h 760"/>
              <a:gd name="T32" fmla="*/ 467 w 598"/>
              <a:gd name="T33" fmla="*/ 296 h 760"/>
              <a:gd name="T34" fmla="*/ 444 w 598"/>
              <a:gd name="T35" fmla="*/ 298 h 760"/>
              <a:gd name="T36" fmla="*/ 428 w 598"/>
              <a:gd name="T37" fmla="*/ 8 h 760"/>
              <a:gd name="T38" fmla="*/ 347 w 598"/>
              <a:gd name="T39" fmla="*/ 4 h 760"/>
              <a:gd name="T40" fmla="*/ 332 w 598"/>
              <a:gd name="T41" fmla="*/ 47 h 760"/>
              <a:gd name="T42" fmla="*/ 342 w 598"/>
              <a:gd name="T43" fmla="*/ 47 h 760"/>
              <a:gd name="T44" fmla="*/ 337 w 598"/>
              <a:gd name="T45" fmla="*/ 96 h 760"/>
              <a:gd name="T46" fmla="*/ 324 w 598"/>
              <a:gd name="T47" fmla="*/ 105 h 760"/>
              <a:gd name="T48" fmla="*/ 287 w 598"/>
              <a:gd name="T49" fmla="*/ 341 h 760"/>
              <a:gd name="T50" fmla="*/ 213 w 598"/>
              <a:gd name="T51" fmla="*/ 351 h 760"/>
              <a:gd name="T52" fmla="*/ 85 w 598"/>
              <a:gd name="T53" fmla="*/ 368 h 760"/>
              <a:gd name="T54" fmla="*/ 64 w 598"/>
              <a:gd name="T55" fmla="*/ 241 h 760"/>
              <a:gd name="T56" fmla="*/ 9 w 598"/>
              <a:gd name="T57" fmla="*/ 241 h 760"/>
              <a:gd name="T58" fmla="*/ 0 w 598"/>
              <a:gd name="T59" fmla="*/ 376 h 760"/>
              <a:gd name="T60" fmla="*/ 4 w 598"/>
              <a:gd name="T61" fmla="*/ 377 h 760"/>
              <a:gd name="T62" fmla="*/ 4 w 598"/>
              <a:gd name="T63" fmla="*/ 382 h 760"/>
              <a:gd name="T64" fmla="*/ 0 w 598"/>
              <a:gd name="T65" fmla="*/ 384 h 760"/>
              <a:gd name="T66" fmla="*/ 9 w 598"/>
              <a:gd name="T67" fmla="*/ 518 h 760"/>
              <a:gd name="T68" fmla="*/ 64 w 598"/>
              <a:gd name="T69" fmla="*/ 518 h 760"/>
              <a:gd name="T70" fmla="*/ 85 w 598"/>
              <a:gd name="T71" fmla="*/ 391 h 760"/>
              <a:gd name="T72" fmla="*/ 213 w 598"/>
              <a:gd name="T73" fmla="*/ 408 h 760"/>
              <a:gd name="T74" fmla="*/ 287 w 598"/>
              <a:gd name="T75" fmla="*/ 418 h 760"/>
              <a:gd name="T76" fmla="*/ 324 w 598"/>
              <a:gd name="T77" fmla="*/ 654 h 760"/>
              <a:gd name="T78" fmla="*/ 337 w 598"/>
              <a:gd name="T79" fmla="*/ 663 h 760"/>
              <a:gd name="T80" fmla="*/ 342 w 598"/>
              <a:gd name="T81" fmla="*/ 712 h 760"/>
              <a:gd name="T82" fmla="*/ 332 w 598"/>
              <a:gd name="T83" fmla="*/ 712 h 760"/>
              <a:gd name="T84" fmla="*/ 347 w 598"/>
              <a:gd name="T85" fmla="*/ 755 h 760"/>
              <a:gd name="T86" fmla="*/ 428 w 598"/>
              <a:gd name="T87" fmla="*/ 752 h 760"/>
              <a:gd name="T88" fmla="*/ 444 w 598"/>
              <a:gd name="T89" fmla="*/ 461 h 760"/>
              <a:gd name="T90" fmla="*/ 467 w 598"/>
              <a:gd name="T91" fmla="*/ 463 h 760"/>
              <a:gd name="T92" fmla="*/ 492 w 598"/>
              <a:gd name="T93" fmla="*/ 455 h 760"/>
              <a:gd name="T94" fmla="*/ 470 w 598"/>
              <a:gd name="T95" fmla="*/ 443 h 760"/>
              <a:gd name="T96" fmla="*/ 455 w 598"/>
              <a:gd name="T97" fmla="*/ 443 h 760"/>
              <a:gd name="T98" fmla="*/ 445 w 598"/>
              <a:gd name="T99" fmla="*/ 434 h 760"/>
              <a:gd name="T100" fmla="*/ 446 w 598"/>
              <a:gd name="T101" fmla="*/ 427 h 760"/>
              <a:gd name="T102" fmla="*/ 547 w 598"/>
              <a:gd name="T103" fmla="*/ 429 h 760"/>
              <a:gd name="T104" fmla="*/ 561 w 598"/>
              <a:gd name="T105" fmla="*/ 398 h 760"/>
              <a:gd name="T106" fmla="*/ 566 w 598"/>
              <a:gd name="T107" fmla="*/ 400 h 760"/>
              <a:gd name="T108" fmla="*/ 569 w 598"/>
              <a:gd name="T109" fmla="*/ 452 h 760"/>
              <a:gd name="T110" fmla="*/ 592 w 598"/>
              <a:gd name="T111" fmla="*/ 439 h 760"/>
              <a:gd name="T112" fmla="*/ 582 w 598"/>
              <a:gd name="T113" fmla="*/ 390 h 760"/>
              <a:gd name="T114" fmla="*/ 585 w 598"/>
              <a:gd name="T115" fmla="*/ 387 h 760"/>
              <a:gd name="T116" fmla="*/ 588 w 598"/>
              <a:gd name="T117" fmla="*/ 388 h 760"/>
              <a:gd name="T118" fmla="*/ 593 w 598"/>
              <a:gd name="T119" fmla="*/ 385 h 760"/>
              <a:gd name="T120" fmla="*/ 594 w 598"/>
              <a:gd name="T121" fmla="*/ 385 h 760"/>
              <a:gd name="T122" fmla="*/ 598 w 598"/>
              <a:gd name="T123" fmla="*/ 382 h 760"/>
              <a:gd name="T124" fmla="*/ 598 w 598"/>
              <a:gd name="T125" fmla="*/ 377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7"/>
                </a:moveTo>
                <a:cubicBezTo>
                  <a:pt x="598" y="375"/>
                  <a:pt x="596" y="374"/>
                  <a:pt x="594" y="374"/>
                </a:cubicBezTo>
                <a:cubicBezTo>
                  <a:pt x="594" y="374"/>
                  <a:pt x="593" y="374"/>
                  <a:pt x="593" y="374"/>
                </a:cubicBezTo>
                <a:cubicBezTo>
                  <a:pt x="592" y="372"/>
                  <a:pt x="590" y="371"/>
                  <a:pt x="588" y="371"/>
                </a:cubicBezTo>
                <a:cubicBezTo>
                  <a:pt x="587" y="371"/>
                  <a:pt x="586" y="372"/>
                  <a:pt x="585" y="372"/>
                </a:cubicBezTo>
                <a:cubicBezTo>
                  <a:pt x="584" y="371"/>
                  <a:pt x="583" y="370"/>
                  <a:pt x="582" y="369"/>
                </a:cubicBezTo>
                <a:cubicBezTo>
                  <a:pt x="588" y="356"/>
                  <a:pt x="598" y="329"/>
                  <a:pt x="592" y="320"/>
                </a:cubicBezTo>
                <a:cubicBezTo>
                  <a:pt x="584" y="307"/>
                  <a:pt x="579" y="301"/>
                  <a:pt x="569" y="308"/>
                </a:cubicBezTo>
                <a:cubicBezTo>
                  <a:pt x="563" y="312"/>
                  <a:pt x="564" y="341"/>
                  <a:pt x="566" y="360"/>
                </a:cubicBezTo>
                <a:cubicBezTo>
                  <a:pt x="564" y="360"/>
                  <a:pt x="563" y="360"/>
                  <a:pt x="561" y="361"/>
                </a:cubicBezTo>
                <a:cubicBezTo>
                  <a:pt x="562" y="347"/>
                  <a:pt x="559" y="330"/>
                  <a:pt x="547" y="331"/>
                </a:cubicBezTo>
                <a:cubicBezTo>
                  <a:pt x="526" y="331"/>
                  <a:pt x="446" y="332"/>
                  <a:pt x="446" y="332"/>
                </a:cubicBezTo>
                <a:cubicBezTo>
                  <a:pt x="446" y="332"/>
                  <a:pt x="446" y="330"/>
                  <a:pt x="445" y="325"/>
                </a:cubicBezTo>
                <a:cubicBezTo>
                  <a:pt x="455" y="316"/>
                  <a:pt x="455" y="316"/>
                  <a:pt x="455" y="316"/>
                </a:cubicBezTo>
                <a:cubicBezTo>
                  <a:pt x="470" y="316"/>
                  <a:pt x="470" y="316"/>
                  <a:pt x="470" y="316"/>
                </a:cubicBezTo>
                <a:cubicBezTo>
                  <a:pt x="479" y="316"/>
                  <a:pt x="492" y="311"/>
                  <a:pt x="492" y="304"/>
                </a:cubicBezTo>
                <a:cubicBezTo>
                  <a:pt x="492" y="297"/>
                  <a:pt x="481" y="296"/>
                  <a:pt x="467" y="296"/>
                </a:cubicBezTo>
                <a:cubicBezTo>
                  <a:pt x="460" y="296"/>
                  <a:pt x="451" y="297"/>
                  <a:pt x="444" y="298"/>
                </a:cubicBezTo>
                <a:cubicBezTo>
                  <a:pt x="441" y="216"/>
                  <a:pt x="431" y="13"/>
                  <a:pt x="428" y="8"/>
                </a:cubicBezTo>
                <a:cubicBezTo>
                  <a:pt x="423" y="0"/>
                  <a:pt x="355" y="0"/>
                  <a:pt x="347" y="4"/>
                </a:cubicBezTo>
                <a:cubicBezTo>
                  <a:pt x="339" y="8"/>
                  <a:pt x="332" y="47"/>
                  <a:pt x="332" y="47"/>
                </a:cubicBezTo>
                <a:cubicBezTo>
                  <a:pt x="342" y="47"/>
                  <a:pt x="342" y="47"/>
                  <a:pt x="342" y="47"/>
                </a:cubicBezTo>
                <a:cubicBezTo>
                  <a:pt x="337" y="96"/>
                  <a:pt x="337" y="96"/>
                  <a:pt x="337" y="96"/>
                </a:cubicBezTo>
                <a:cubicBezTo>
                  <a:pt x="324" y="105"/>
                  <a:pt x="324" y="105"/>
                  <a:pt x="324" y="105"/>
                </a:cubicBezTo>
                <a:cubicBezTo>
                  <a:pt x="287" y="341"/>
                  <a:pt x="287" y="341"/>
                  <a:pt x="287" y="341"/>
                </a:cubicBezTo>
                <a:cubicBezTo>
                  <a:pt x="287" y="341"/>
                  <a:pt x="258" y="344"/>
                  <a:pt x="213" y="351"/>
                </a:cubicBezTo>
                <a:cubicBezTo>
                  <a:pt x="191" y="355"/>
                  <a:pt x="136" y="362"/>
                  <a:pt x="85" y="368"/>
                </a:cubicBezTo>
                <a:cubicBezTo>
                  <a:pt x="64" y="241"/>
                  <a:pt x="64" y="241"/>
                  <a:pt x="64" y="241"/>
                </a:cubicBezTo>
                <a:cubicBezTo>
                  <a:pt x="9" y="241"/>
                  <a:pt x="9" y="241"/>
                  <a:pt x="9" y="241"/>
                </a:cubicBezTo>
                <a:cubicBezTo>
                  <a:pt x="0" y="376"/>
                  <a:pt x="0" y="376"/>
                  <a:pt x="0" y="376"/>
                </a:cubicBezTo>
                <a:cubicBezTo>
                  <a:pt x="4" y="377"/>
                  <a:pt x="4" y="377"/>
                  <a:pt x="4" y="377"/>
                </a:cubicBezTo>
                <a:cubicBezTo>
                  <a:pt x="4" y="382"/>
                  <a:pt x="4" y="382"/>
                  <a:pt x="4" y="382"/>
                </a:cubicBezTo>
                <a:cubicBezTo>
                  <a:pt x="0" y="384"/>
                  <a:pt x="0" y="384"/>
                  <a:pt x="0" y="384"/>
                </a:cubicBezTo>
                <a:cubicBezTo>
                  <a:pt x="9" y="518"/>
                  <a:pt x="9" y="518"/>
                  <a:pt x="9" y="518"/>
                </a:cubicBezTo>
                <a:cubicBezTo>
                  <a:pt x="64" y="518"/>
                  <a:pt x="64" y="518"/>
                  <a:pt x="64" y="518"/>
                </a:cubicBezTo>
                <a:cubicBezTo>
                  <a:pt x="85" y="391"/>
                  <a:pt x="85" y="391"/>
                  <a:pt x="85" y="391"/>
                </a:cubicBezTo>
                <a:cubicBezTo>
                  <a:pt x="136" y="397"/>
                  <a:pt x="191" y="404"/>
                  <a:pt x="213" y="408"/>
                </a:cubicBezTo>
                <a:cubicBezTo>
                  <a:pt x="258" y="416"/>
                  <a:pt x="287" y="418"/>
                  <a:pt x="287" y="418"/>
                </a:cubicBezTo>
                <a:cubicBezTo>
                  <a:pt x="324" y="654"/>
                  <a:pt x="324" y="654"/>
                  <a:pt x="324" y="654"/>
                </a:cubicBezTo>
                <a:cubicBezTo>
                  <a:pt x="337" y="663"/>
                  <a:pt x="337" y="663"/>
                  <a:pt x="337" y="663"/>
                </a:cubicBezTo>
                <a:cubicBezTo>
                  <a:pt x="342" y="712"/>
                  <a:pt x="342" y="712"/>
                  <a:pt x="342" y="712"/>
                </a:cubicBezTo>
                <a:cubicBezTo>
                  <a:pt x="332" y="712"/>
                  <a:pt x="332" y="712"/>
                  <a:pt x="332" y="712"/>
                </a:cubicBezTo>
                <a:cubicBezTo>
                  <a:pt x="332" y="712"/>
                  <a:pt x="339" y="751"/>
                  <a:pt x="347" y="755"/>
                </a:cubicBezTo>
                <a:cubicBezTo>
                  <a:pt x="355" y="760"/>
                  <a:pt x="423" y="759"/>
                  <a:pt x="428" y="752"/>
                </a:cubicBezTo>
                <a:cubicBezTo>
                  <a:pt x="431" y="746"/>
                  <a:pt x="441" y="543"/>
                  <a:pt x="444" y="461"/>
                </a:cubicBezTo>
                <a:cubicBezTo>
                  <a:pt x="451" y="462"/>
                  <a:pt x="460" y="463"/>
                  <a:pt x="467" y="463"/>
                </a:cubicBezTo>
                <a:cubicBezTo>
                  <a:pt x="481" y="463"/>
                  <a:pt x="492" y="463"/>
                  <a:pt x="492" y="455"/>
                </a:cubicBezTo>
                <a:cubicBezTo>
                  <a:pt x="492" y="448"/>
                  <a:pt x="479" y="443"/>
                  <a:pt x="470" y="443"/>
                </a:cubicBezTo>
                <a:cubicBezTo>
                  <a:pt x="462" y="443"/>
                  <a:pt x="455" y="443"/>
                  <a:pt x="455" y="443"/>
                </a:cubicBezTo>
                <a:cubicBezTo>
                  <a:pt x="445" y="434"/>
                  <a:pt x="445" y="434"/>
                  <a:pt x="445" y="434"/>
                </a:cubicBezTo>
                <a:cubicBezTo>
                  <a:pt x="446" y="430"/>
                  <a:pt x="446" y="427"/>
                  <a:pt x="446" y="427"/>
                </a:cubicBezTo>
                <a:cubicBezTo>
                  <a:pt x="446" y="427"/>
                  <a:pt x="526" y="428"/>
                  <a:pt x="547" y="429"/>
                </a:cubicBezTo>
                <a:cubicBezTo>
                  <a:pt x="559" y="429"/>
                  <a:pt x="562" y="412"/>
                  <a:pt x="561" y="398"/>
                </a:cubicBezTo>
                <a:cubicBezTo>
                  <a:pt x="563" y="399"/>
                  <a:pt x="564" y="399"/>
                  <a:pt x="566" y="400"/>
                </a:cubicBezTo>
                <a:cubicBezTo>
                  <a:pt x="564" y="418"/>
                  <a:pt x="563" y="447"/>
                  <a:pt x="569" y="452"/>
                </a:cubicBezTo>
                <a:cubicBezTo>
                  <a:pt x="579" y="458"/>
                  <a:pt x="584" y="452"/>
                  <a:pt x="592" y="439"/>
                </a:cubicBezTo>
                <a:cubicBezTo>
                  <a:pt x="598" y="430"/>
                  <a:pt x="588" y="404"/>
                  <a:pt x="582" y="390"/>
                </a:cubicBezTo>
                <a:cubicBezTo>
                  <a:pt x="583" y="390"/>
                  <a:pt x="584" y="388"/>
                  <a:pt x="585" y="387"/>
                </a:cubicBezTo>
                <a:cubicBezTo>
                  <a:pt x="586" y="388"/>
                  <a:pt x="587" y="388"/>
                  <a:pt x="588" y="388"/>
                </a:cubicBezTo>
                <a:cubicBezTo>
                  <a:pt x="590" y="388"/>
                  <a:pt x="592" y="387"/>
                  <a:pt x="593" y="385"/>
                </a:cubicBezTo>
                <a:cubicBezTo>
                  <a:pt x="593" y="385"/>
                  <a:pt x="594" y="385"/>
                  <a:pt x="594" y="385"/>
                </a:cubicBezTo>
                <a:cubicBezTo>
                  <a:pt x="596" y="385"/>
                  <a:pt x="598" y="384"/>
                  <a:pt x="598" y="382"/>
                </a:cubicBezTo>
                <a:lnTo>
                  <a:pt x="598" y="377"/>
                </a:lnTo>
                <a:close/>
              </a:path>
            </a:pathLst>
          </a:custGeom>
          <a:solidFill>
            <a:srgbClr val="4B5050"/>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9" name="椭圆 58"/>
          <p:cNvSpPr/>
          <p:nvPr>
            <p:custDataLst>
              <p:tags r:id="rId33"/>
            </p:custDataLst>
          </p:nvPr>
        </p:nvSpPr>
        <p:spPr bwMode="auto">
          <a:xfrm>
            <a:off x="6814322" y="6079635"/>
            <a:ext cx="225381" cy="225381"/>
          </a:xfrm>
          <a:prstGeom prst="ellipse">
            <a:avLst/>
          </a:prstGeom>
          <a:solidFill>
            <a:srgbClr val="4B5050">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0" name="文本框 59"/>
          <p:cNvSpPr txBox="1"/>
          <p:nvPr>
            <p:custDataLst>
              <p:tags r:id="rId34"/>
            </p:custDataLst>
          </p:nvPr>
        </p:nvSpPr>
        <p:spPr bwMode="auto">
          <a:xfrm>
            <a:off x="1078018" y="5852737"/>
            <a:ext cx="4111202" cy="636270"/>
          </a:xfrm>
          <a:prstGeom prst="rect">
            <a:avLst/>
          </a:prstGeom>
          <a:noFill/>
        </p:spPr>
        <p:txBody>
          <a:bodyPr wrap="square" lIns="90000" tIns="46800" rIns="90000" bIns="0" anchor="ctr" anchorCtr="0">
            <a:spAutoFit/>
          </a:bodyPr>
          <a:lstStyle/>
          <a:p>
            <a:pPr>
              <a:lnSpc>
                <a:spcPct val="120000"/>
              </a:lnSpc>
            </a:pPr>
            <a:r>
              <a:rPr lang="zh-CN" altLang="en-US" sz="1600" b="1" spc="300">
                <a:solidFill>
                  <a:srgbClr val="FFFFFF"/>
                </a:solidFill>
                <a:latin typeface="微软雅黑" panose="020B0503020204020204" pitchFamily="34" charset="-122"/>
                <a:ea typeface="微软雅黑" panose="020B0503020204020204" pitchFamily="34" charset="-122"/>
              </a:rPr>
              <a:t>（5）有关施工要求、构造层次及制作方法说明等。</a:t>
            </a:r>
          </a:p>
        </p:txBody>
      </p:sp>
      <p:sp>
        <p:nvSpPr>
          <p:cNvPr id="62" name="network_149724"/>
          <p:cNvSpPr>
            <a:spLocks noChangeAspect="1"/>
          </p:cNvSpPr>
          <p:nvPr>
            <p:custDataLst>
              <p:tags r:id="rId35"/>
            </p:custDataLst>
          </p:nvPr>
        </p:nvSpPr>
        <p:spPr bwMode="auto">
          <a:xfrm>
            <a:off x="281898" y="5866330"/>
            <a:ext cx="609685" cy="608884"/>
          </a:xfrm>
          <a:custGeom>
            <a:avLst/>
            <a:gdLst>
              <a:gd name="T0" fmla="*/ 653 w 733"/>
              <a:gd name="T1" fmla="*/ 0 h 733"/>
              <a:gd name="T2" fmla="*/ 573 w 733"/>
              <a:gd name="T3" fmla="*/ 80 h 733"/>
              <a:gd name="T4" fmla="*/ 583 w 733"/>
              <a:gd name="T5" fmla="*/ 118 h 733"/>
              <a:gd name="T6" fmla="*/ 452 w 733"/>
              <a:gd name="T7" fmla="*/ 249 h 733"/>
              <a:gd name="T8" fmla="*/ 387 w 733"/>
              <a:gd name="T9" fmla="*/ 227 h 733"/>
              <a:gd name="T10" fmla="*/ 321 w 733"/>
              <a:gd name="T11" fmla="*/ 249 h 733"/>
              <a:gd name="T12" fmla="*/ 219 w 733"/>
              <a:gd name="T13" fmla="*/ 147 h 733"/>
              <a:gd name="T14" fmla="*/ 227 w 733"/>
              <a:gd name="T15" fmla="*/ 120 h 733"/>
              <a:gd name="T16" fmla="*/ 173 w 733"/>
              <a:gd name="T17" fmla="*/ 67 h 733"/>
              <a:gd name="T18" fmla="*/ 120 w 733"/>
              <a:gd name="T19" fmla="*/ 120 h 733"/>
              <a:gd name="T20" fmla="*/ 173 w 733"/>
              <a:gd name="T21" fmla="*/ 173 h 733"/>
              <a:gd name="T22" fmla="*/ 200 w 733"/>
              <a:gd name="T23" fmla="*/ 166 h 733"/>
              <a:gd name="T24" fmla="*/ 303 w 733"/>
              <a:gd name="T25" fmla="*/ 268 h 733"/>
              <a:gd name="T26" fmla="*/ 280 w 733"/>
              <a:gd name="T27" fmla="*/ 333 h 733"/>
              <a:gd name="T28" fmla="*/ 303 w 733"/>
              <a:gd name="T29" fmla="*/ 399 h 733"/>
              <a:gd name="T30" fmla="*/ 134 w 733"/>
              <a:gd name="T31" fmla="*/ 567 h 733"/>
              <a:gd name="T32" fmla="*/ 80 w 733"/>
              <a:gd name="T33" fmla="*/ 547 h 733"/>
              <a:gd name="T34" fmla="*/ 0 w 733"/>
              <a:gd name="T35" fmla="*/ 627 h 733"/>
              <a:gd name="T36" fmla="*/ 80 w 733"/>
              <a:gd name="T37" fmla="*/ 707 h 733"/>
              <a:gd name="T38" fmla="*/ 160 w 733"/>
              <a:gd name="T39" fmla="*/ 627 h 733"/>
              <a:gd name="T40" fmla="*/ 150 w 733"/>
              <a:gd name="T41" fmla="*/ 589 h 733"/>
              <a:gd name="T42" fmla="*/ 321 w 733"/>
              <a:gd name="T43" fmla="*/ 417 h 733"/>
              <a:gd name="T44" fmla="*/ 373 w 733"/>
              <a:gd name="T45" fmla="*/ 439 h 733"/>
              <a:gd name="T46" fmla="*/ 373 w 733"/>
              <a:gd name="T47" fmla="*/ 575 h 733"/>
              <a:gd name="T48" fmla="*/ 307 w 733"/>
              <a:gd name="T49" fmla="*/ 653 h 733"/>
              <a:gd name="T50" fmla="*/ 387 w 733"/>
              <a:gd name="T51" fmla="*/ 733 h 733"/>
              <a:gd name="T52" fmla="*/ 467 w 733"/>
              <a:gd name="T53" fmla="*/ 653 h 733"/>
              <a:gd name="T54" fmla="*/ 400 w 733"/>
              <a:gd name="T55" fmla="*/ 575 h 733"/>
              <a:gd name="T56" fmla="*/ 400 w 733"/>
              <a:gd name="T57" fmla="*/ 439 h 733"/>
              <a:gd name="T58" fmla="*/ 452 w 733"/>
              <a:gd name="T59" fmla="*/ 417 h 733"/>
              <a:gd name="T60" fmla="*/ 554 w 733"/>
              <a:gd name="T61" fmla="*/ 520 h 733"/>
              <a:gd name="T62" fmla="*/ 547 w 733"/>
              <a:gd name="T63" fmla="*/ 547 h 733"/>
              <a:gd name="T64" fmla="*/ 600 w 733"/>
              <a:gd name="T65" fmla="*/ 600 h 733"/>
              <a:gd name="T66" fmla="*/ 653 w 733"/>
              <a:gd name="T67" fmla="*/ 547 h 733"/>
              <a:gd name="T68" fmla="*/ 600 w 733"/>
              <a:gd name="T69" fmla="*/ 493 h 733"/>
              <a:gd name="T70" fmla="*/ 573 w 733"/>
              <a:gd name="T71" fmla="*/ 501 h 733"/>
              <a:gd name="T72" fmla="*/ 471 w 733"/>
              <a:gd name="T73" fmla="*/ 399 h 733"/>
              <a:gd name="T74" fmla="*/ 493 w 733"/>
              <a:gd name="T75" fmla="*/ 333 h 733"/>
              <a:gd name="T76" fmla="*/ 471 w 733"/>
              <a:gd name="T77" fmla="*/ 268 h 733"/>
              <a:gd name="T78" fmla="*/ 600 w 733"/>
              <a:gd name="T79" fmla="*/ 139 h 733"/>
              <a:gd name="T80" fmla="*/ 653 w 733"/>
              <a:gd name="T81" fmla="*/ 160 h 733"/>
              <a:gd name="T82" fmla="*/ 733 w 733"/>
              <a:gd name="T83" fmla="*/ 80 h 733"/>
              <a:gd name="T84" fmla="*/ 653 w 733"/>
              <a:gd name="T85"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3" h="733">
                <a:moveTo>
                  <a:pt x="653" y="0"/>
                </a:moveTo>
                <a:cubicBezTo>
                  <a:pt x="609" y="0"/>
                  <a:pt x="573" y="36"/>
                  <a:pt x="573" y="80"/>
                </a:cubicBezTo>
                <a:cubicBezTo>
                  <a:pt x="573" y="94"/>
                  <a:pt x="577" y="107"/>
                  <a:pt x="583" y="118"/>
                </a:cubicBezTo>
                <a:lnTo>
                  <a:pt x="452" y="249"/>
                </a:lnTo>
                <a:cubicBezTo>
                  <a:pt x="434" y="235"/>
                  <a:pt x="411" y="227"/>
                  <a:pt x="387" y="227"/>
                </a:cubicBezTo>
                <a:cubicBezTo>
                  <a:pt x="362" y="227"/>
                  <a:pt x="339" y="235"/>
                  <a:pt x="321" y="249"/>
                </a:cubicBezTo>
                <a:lnTo>
                  <a:pt x="219" y="147"/>
                </a:lnTo>
                <a:cubicBezTo>
                  <a:pt x="224" y="139"/>
                  <a:pt x="227" y="130"/>
                  <a:pt x="227" y="120"/>
                </a:cubicBezTo>
                <a:cubicBezTo>
                  <a:pt x="227" y="91"/>
                  <a:pt x="203" y="67"/>
                  <a:pt x="173" y="67"/>
                </a:cubicBezTo>
                <a:cubicBezTo>
                  <a:pt x="144" y="67"/>
                  <a:pt x="120" y="91"/>
                  <a:pt x="120" y="120"/>
                </a:cubicBezTo>
                <a:cubicBezTo>
                  <a:pt x="120" y="149"/>
                  <a:pt x="144" y="173"/>
                  <a:pt x="173" y="173"/>
                </a:cubicBezTo>
                <a:cubicBezTo>
                  <a:pt x="183" y="173"/>
                  <a:pt x="192" y="170"/>
                  <a:pt x="200" y="166"/>
                </a:cubicBezTo>
                <a:lnTo>
                  <a:pt x="303" y="268"/>
                </a:lnTo>
                <a:cubicBezTo>
                  <a:pt x="288" y="286"/>
                  <a:pt x="280" y="309"/>
                  <a:pt x="280" y="333"/>
                </a:cubicBezTo>
                <a:cubicBezTo>
                  <a:pt x="280" y="358"/>
                  <a:pt x="288" y="381"/>
                  <a:pt x="303" y="399"/>
                </a:cubicBezTo>
                <a:lnTo>
                  <a:pt x="134" y="567"/>
                </a:lnTo>
                <a:cubicBezTo>
                  <a:pt x="119" y="555"/>
                  <a:pt x="101" y="547"/>
                  <a:pt x="80" y="547"/>
                </a:cubicBezTo>
                <a:cubicBezTo>
                  <a:pt x="36" y="547"/>
                  <a:pt x="0" y="583"/>
                  <a:pt x="0" y="627"/>
                </a:cubicBezTo>
                <a:cubicBezTo>
                  <a:pt x="0" y="671"/>
                  <a:pt x="36" y="707"/>
                  <a:pt x="80" y="707"/>
                </a:cubicBezTo>
                <a:cubicBezTo>
                  <a:pt x="124" y="707"/>
                  <a:pt x="160" y="671"/>
                  <a:pt x="160" y="627"/>
                </a:cubicBezTo>
                <a:cubicBezTo>
                  <a:pt x="160" y="613"/>
                  <a:pt x="156" y="600"/>
                  <a:pt x="150" y="589"/>
                </a:cubicBezTo>
                <a:lnTo>
                  <a:pt x="321" y="417"/>
                </a:lnTo>
                <a:cubicBezTo>
                  <a:pt x="336" y="429"/>
                  <a:pt x="354" y="437"/>
                  <a:pt x="373" y="439"/>
                </a:cubicBezTo>
                <a:lnTo>
                  <a:pt x="373" y="575"/>
                </a:lnTo>
                <a:cubicBezTo>
                  <a:pt x="336" y="581"/>
                  <a:pt x="307" y="614"/>
                  <a:pt x="307" y="653"/>
                </a:cubicBezTo>
                <a:cubicBezTo>
                  <a:pt x="307" y="697"/>
                  <a:pt x="343" y="733"/>
                  <a:pt x="387" y="733"/>
                </a:cubicBezTo>
                <a:cubicBezTo>
                  <a:pt x="431" y="733"/>
                  <a:pt x="467" y="697"/>
                  <a:pt x="467" y="653"/>
                </a:cubicBezTo>
                <a:cubicBezTo>
                  <a:pt x="467" y="614"/>
                  <a:pt x="438" y="581"/>
                  <a:pt x="400" y="575"/>
                </a:cubicBezTo>
                <a:lnTo>
                  <a:pt x="400" y="439"/>
                </a:lnTo>
                <a:cubicBezTo>
                  <a:pt x="419" y="437"/>
                  <a:pt x="437" y="429"/>
                  <a:pt x="452" y="417"/>
                </a:cubicBezTo>
                <a:lnTo>
                  <a:pt x="554" y="520"/>
                </a:lnTo>
                <a:cubicBezTo>
                  <a:pt x="550" y="528"/>
                  <a:pt x="547" y="537"/>
                  <a:pt x="547" y="547"/>
                </a:cubicBezTo>
                <a:cubicBezTo>
                  <a:pt x="547" y="576"/>
                  <a:pt x="571" y="600"/>
                  <a:pt x="600" y="600"/>
                </a:cubicBezTo>
                <a:cubicBezTo>
                  <a:pt x="629" y="600"/>
                  <a:pt x="653" y="576"/>
                  <a:pt x="653" y="547"/>
                </a:cubicBezTo>
                <a:cubicBezTo>
                  <a:pt x="653" y="517"/>
                  <a:pt x="629" y="493"/>
                  <a:pt x="600" y="493"/>
                </a:cubicBezTo>
                <a:cubicBezTo>
                  <a:pt x="590" y="493"/>
                  <a:pt x="581" y="496"/>
                  <a:pt x="573" y="501"/>
                </a:cubicBezTo>
                <a:lnTo>
                  <a:pt x="471" y="399"/>
                </a:lnTo>
                <a:cubicBezTo>
                  <a:pt x="485" y="381"/>
                  <a:pt x="493" y="358"/>
                  <a:pt x="493" y="333"/>
                </a:cubicBezTo>
                <a:cubicBezTo>
                  <a:pt x="493" y="309"/>
                  <a:pt x="485" y="286"/>
                  <a:pt x="471" y="268"/>
                </a:cubicBezTo>
                <a:lnTo>
                  <a:pt x="600" y="139"/>
                </a:lnTo>
                <a:cubicBezTo>
                  <a:pt x="614" y="152"/>
                  <a:pt x="633" y="160"/>
                  <a:pt x="653" y="160"/>
                </a:cubicBezTo>
                <a:cubicBezTo>
                  <a:pt x="697" y="160"/>
                  <a:pt x="733" y="124"/>
                  <a:pt x="733" y="80"/>
                </a:cubicBezTo>
                <a:cubicBezTo>
                  <a:pt x="733" y="36"/>
                  <a:pt x="697" y="0"/>
                  <a:pt x="653" y="0"/>
                </a:cubicBezTo>
                <a:close/>
              </a:path>
            </a:pathLst>
          </a:custGeom>
          <a:solidFill>
            <a:srgbClr val="FFFFFF"/>
          </a:solidFill>
          <a:ln>
            <a:noFill/>
          </a:ln>
        </p:spPr>
      </p:sp>
      <p:sp>
        <p:nvSpPr>
          <p:cNvPr id="63" name="smartphone-tablet-and-television_73542"/>
          <p:cNvSpPr>
            <a:spLocks noChangeAspect="1"/>
          </p:cNvSpPr>
          <p:nvPr>
            <p:custDataLst>
              <p:tags r:id="rId36"/>
            </p:custDataLst>
          </p:nvPr>
        </p:nvSpPr>
        <p:spPr bwMode="auto">
          <a:xfrm>
            <a:off x="281898" y="4719480"/>
            <a:ext cx="609685" cy="515849"/>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rgbClr val="FFFFFF"/>
          </a:solidFill>
          <a:ln>
            <a:noFill/>
          </a:ln>
        </p:spPr>
      </p:sp>
      <p:sp>
        <p:nvSpPr>
          <p:cNvPr id="47" name="文本框 46"/>
          <p:cNvSpPr txBox="1"/>
          <p:nvPr>
            <p:custDataLst>
              <p:tags r:id="rId37"/>
            </p:custDataLst>
          </p:nvPr>
        </p:nvSpPr>
        <p:spPr>
          <a:xfrm>
            <a:off x="7625581" y="2363530"/>
            <a:ext cx="3739450" cy="862032"/>
          </a:xfrm>
          <a:prstGeom prst="rect">
            <a:avLst/>
          </a:prstGeom>
          <a:noFill/>
        </p:spPr>
        <p:txBody>
          <a:bodyPr wrap="square" lIns="90000" tIns="46800" rIns="90000" bIns="46800" anchor="ctr" anchorCtr="0">
            <a:normAutofit fontScale="87500"/>
          </a:bodyPr>
          <a:lstStyle/>
          <a:p>
            <a:pPr algn="r">
              <a:lnSpc>
                <a:spcPct val="120000"/>
              </a:lnSpc>
            </a:pPr>
            <a:r>
              <a:rPr lang="zh-CN" altLang="en-US" sz="3200" b="1" spc="300">
                <a:latin typeface="微软雅黑" panose="020B0503020204020204" pitchFamily="34" charset="-122"/>
                <a:ea typeface="微软雅黑" panose="020B0503020204020204" pitchFamily="34" charset="-122"/>
                <a:cs typeface="+mn-ea"/>
              </a:rPr>
              <a:t>二、详图的图示内容</a:t>
            </a:r>
          </a:p>
        </p:txBody>
      </p:sp>
      <p:sp>
        <p:nvSpPr>
          <p:cNvPr id="52" name="文本框 51"/>
          <p:cNvSpPr txBox="1"/>
          <p:nvPr>
            <p:custDataLst>
              <p:tags r:id="rId38"/>
            </p:custDataLst>
          </p:nvPr>
        </p:nvSpPr>
        <p:spPr>
          <a:xfrm>
            <a:off x="7625581" y="3101270"/>
            <a:ext cx="3739448" cy="1384300"/>
          </a:xfrm>
          <a:prstGeom prst="rect">
            <a:avLst/>
          </a:prstGeom>
          <a:noFill/>
        </p:spPr>
        <p:txBody>
          <a:bodyPr wrap="square" lIns="90000" tIns="46800" rIns="90000" bIns="46800" rtlCol="0" anchor="ctr" anchorCtr="0">
            <a:spAutoFit/>
          </a:bodyPr>
          <a:lstStyle/>
          <a:p>
            <a:pPr lvl="0" algn="r">
              <a:lnSpc>
                <a:spcPct val="120000"/>
              </a:lnSpc>
            </a:pPr>
            <a:r>
              <a:rPr lang="zh-CN" altLang="en-US" sz="1400" spc="150">
                <a:latin typeface="微软雅黑" panose="020B0503020204020204" pitchFamily="34" charset="-122"/>
                <a:ea typeface="微软雅黑" panose="020B0503020204020204" pitchFamily="34" charset="-122"/>
              </a:rPr>
              <a:t>一套建筑施工图通常包括外墙剖面详图、楼梯详图、门窗详图、厨房和卫生间的局部平面大样、屋顶节点详图等。建筑详图要求图示的内容详尽清楚，尺寸标准齐全，文字说明详尽。一般应表达出：</a:t>
            </a:r>
          </a:p>
        </p:txBody>
      </p:sp>
      <p:sp>
        <p:nvSpPr>
          <p:cNvPr id="53" name="矩形 52"/>
          <p:cNvSpPr/>
          <p:nvPr>
            <p:custDataLst>
              <p:tags r:id="rId39"/>
            </p:custDataLst>
          </p:nvPr>
        </p:nvSpPr>
        <p:spPr>
          <a:xfrm>
            <a:off x="10907829" y="4477356"/>
            <a:ext cx="457200" cy="23461"/>
          </a:xfrm>
          <a:prstGeom prst="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2672423" y="2418898"/>
            <a:ext cx="8156185" cy="1173787"/>
          </a:xfrm>
          <a:prstGeom prst="rect">
            <a:avLst/>
          </a:prstGeom>
        </p:spPr>
        <p:txBody>
          <a:bodyPr wrap="square" anchor="ctr" anchorCtr="0">
            <a:normAutofit/>
          </a:bodyPr>
          <a:lstStyle/>
          <a:p>
            <a:pPr lvl="0" indent="0" algn="l" fontAlgn="ctr">
              <a:lnSpc>
                <a:spcPct val="120000"/>
              </a:lnSpc>
              <a:spcBef>
                <a:spcPts val="0"/>
              </a:spcBef>
              <a:spcAft>
                <a:spcPts val="800"/>
              </a:spcAft>
              <a:buSzPct val="100000"/>
              <a:buFont typeface="+mj-ea"/>
              <a:buNone/>
            </a:pPr>
            <a:r>
              <a:rPr lang="zh-CN" altLang="en-US" sz="1600" kern="0" dirty="0">
                <a:solidFill>
                  <a:schemeClr val="tx1"/>
                </a:solidFill>
                <a:uFillTx/>
              </a:rPr>
              <a:t>比例：详图比例大，反映的内容详尽，常用的比例有 1 : 50、1 : 20、1 : 10、</a:t>
            </a:r>
            <a:r>
              <a:rPr lang="en-US" altLang="zh-CN" sz="1600" kern="0" dirty="0">
                <a:solidFill>
                  <a:schemeClr val="tx1"/>
                </a:solidFill>
                <a:uFillTx/>
              </a:rPr>
              <a:t>1</a:t>
            </a:r>
            <a:r>
              <a:rPr lang="zh-CN" altLang="en-US" sz="1600" kern="0" dirty="0">
                <a:solidFill>
                  <a:schemeClr val="tx1"/>
                </a:solidFill>
                <a:uFillTx/>
              </a:rPr>
              <a:t>: 5、1 : 2、1 : 1 等。</a:t>
            </a:r>
          </a:p>
        </p:txBody>
      </p:sp>
      <p:sp>
        <p:nvSpPr>
          <p:cNvPr id="5" name="矩形 4"/>
          <p:cNvSpPr/>
          <p:nvPr>
            <p:custDataLst>
              <p:tags r:id="rId3"/>
            </p:custDataLst>
          </p:nvPr>
        </p:nvSpPr>
        <p:spPr>
          <a:xfrm>
            <a:off x="2647884" y="4106136"/>
            <a:ext cx="8156185" cy="1173787"/>
          </a:xfrm>
          <a:prstGeom prst="rect">
            <a:avLst/>
          </a:prstGeom>
        </p:spPr>
        <p:txBody>
          <a:bodyPr wrap="square" anchor="ctr" anchorCtr="0">
            <a:normAutofit/>
          </a:bodyPr>
          <a:lstStyle/>
          <a:p>
            <a:pPr marL="0" lvl="0" indent="0" algn="l">
              <a:lnSpc>
                <a:spcPct val="120000"/>
              </a:lnSpc>
              <a:spcBef>
                <a:spcPts val="0"/>
              </a:spcBef>
              <a:spcAft>
                <a:spcPts val="800"/>
              </a:spcAft>
              <a:buSzPct val="100000"/>
            </a:pPr>
            <a:r>
              <a:rPr lang="zh-CN" altLang="en-US" sz="1600" kern="0" dirty="0">
                <a:solidFill>
                  <a:schemeClr val="tx1"/>
                </a:solidFill>
                <a:uFillTx/>
              </a:rPr>
              <a:t>建筑详图必须加注图名（或详图符号），详图符号应与被索引的图样上的索引符号相对应，在详图符号的右下侧注写比例。对于套用标准图或通用图的建筑构配件和节点，只需注明所套用图集的名称、型号、页次，可不必另画详图。</a:t>
            </a:r>
          </a:p>
        </p:txBody>
      </p:sp>
      <p:sp>
        <p:nvSpPr>
          <p:cNvPr id="8" name="圆角矩形 7"/>
          <p:cNvSpPr/>
          <p:nvPr>
            <p:custDataLst>
              <p:tags r:id="rId4"/>
            </p:custDataLst>
          </p:nvPr>
        </p:nvSpPr>
        <p:spPr>
          <a:xfrm>
            <a:off x="1363392" y="2462298"/>
            <a:ext cx="1041698" cy="104169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endParaRPr lang="zh-CN" altLang="en-US" sz="5400" spc="480">
              <a:solidFill>
                <a:schemeClr val="accent1"/>
              </a:solidFill>
              <a:sym typeface="Arial" panose="020B0604020202020204" pitchFamily="34" charset="0"/>
            </a:endParaRPr>
          </a:p>
        </p:txBody>
      </p:sp>
      <p:sp>
        <p:nvSpPr>
          <p:cNvPr id="9" name="圆角矩形 8"/>
          <p:cNvSpPr/>
          <p:nvPr>
            <p:custDataLst>
              <p:tags r:id="rId5"/>
            </p:custDataLst>
          </p:nvPr>
        </p:nvSpPr>
        <p:spPr>
          <a:xfrm>
            <a:off x="1363392" y="4149536"/>
            <a:ext cx="1041698" cy="1041697"/>
          </a:xfrm>
          <a:prstGeom prst="round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endParaRPr lang="zh-CN" altLang="en-US" sz="5400" spc="480">
              <a:solidFill>
                <a:schemeClr val="bg1"/>
              </a:solidFill>
              <a:sym typeface="Arial" panose="020B0604020202020204" pitchFamily="34" charset="0"/>
            </a:endParaRPr>
          </a:p>
        </p:txBody>
      </p:sp>
      <p:sp>
        <p:nvSpPr>
          <p:cNvPr id="11" name="Freeform 9"/>
          <p:cNvSpPr>
            <a:spLocks noEditPoints="1"/>
          </p:cNvSpPr>
          <p:nvPr>
            <p:custDataLst>
              <p:tags r:id="rId6"/>
            </p:custDataLst>
          </p:nvPr>
        </p:nvSpPr>
        <p:spPr bwMode="auto">
          <a:xfrm>
            <a:off x="1542914" y="4387763"/>
            <a:ext cx="682650" cy="565245"/>
          </a:xfrm>
          <a:custGeom>
            <a:avLst/>
            <a:gdLst>
              <a:gd name="T0" fmla="*/ 1197 w 1907"/>
              <a:gd name="T1" fmla="*/ 1489 h 1579"/>
              <a:gd name="T2" fmla="*/ 1173 w 1907"/>
              <a:gd name="T3" fmla="*/ 1460 h 1579"/>
              <a:gd name="T4" fmla="*/ 1168 w 1907"/>
              <a:gd name="T5" fmla="*/ 1360 h 1579"/>
              <a:gd name="T6" fmla="*/ 1011 w 1907"/>
              <a:gd name="T7" fmla="*/ 1360 h 1579"/>
              <a:gd name="T8" fmla="*/ 906 w 1907"/>
              <a:gd name="T9" fmla="*/ 1360 h 1579"/>
              <a:gd name="T10" fmla="*/ 744 w 1907"/>
              <a:gd name="T11" fmla="*/ 1360 h 1579"/>
              <a:gd name="T12" fmla="*/ 739 w 1907"/>
              <a:gd name="T13" fmla="*/ 1460 h 1579"/>
              <a:gd name="T14" fmla="*/ 715 w 1907"/>
              <a:gd name="T15" fmla="*/ 1489 h 1579"/>
              <a:gd name="T16" fmla="*/ 630 w 1907"/>
              <a:gd name="T17" fmla="*/ 1565 h 1579"/>
              <a:gd name="T18" fmla="*/ 644 w 1907"/>
              <a:gd name="T19" fmla="*/ 1579 h 1579"/>
              <a:gd name="T20" fmla="*/ 906 w 1907"/>
              <a:gd name="T21" fmla="*/ 1579 h 1579"/>
              <a:gd name="T22" fmla="*/ 1011 w 1907"/>
              <a:gd name="T23" fmla="*/ 1579 h 1579"/>
              <a:gd name="T24" fmla="*/ 1268 w 1907"/>
              <a:gd name="T25" fmla="*/ 1579 h 1579"/>
              <a:gd name="T26" fmla="*/ 1283 w 1907"/>
              <a:gd name="T27" fmla="*/ 1565 h 1579"/>
              <a:gd name="T28" fmla="*/ 1197 w 1907"/>
              <a:gd name="T29" fmla="*/ 1489 h 1579"/>
              <a:gd name="T30" fmla="*/ 1197 w 1907"/>
              <a:gd name="T31" fmla="*/ 1489 h 1579"/>
              <a:gd name="T32" fmla="*/ 1850 w 1907"/>
              <a:gd name="T33" fmla="*/ 0 h 1579"/>
              <a:gd name="T34" fmla="*/ 57 w 1907"/>
              <a:gd name="T35" fmla="*/ 0 h 1579"/>
              <a:gd name="T36" fmla="*/ 0 w 1907"/>
              <a:gd name="T37" fmla="*/ 57 h 1579"/>
              <a:gd name="T38" fmla="*/ 0 w 1907"/>
              <a:gd name="T39" fmla="*/ 1264 h 1579"/>
              <a:gd name="T40" fmla="*/ 57 w 1907"/>
              <a:gd name="T41" fmla="*/ 1321 h 1579"/>
              <a:gd name="T42" fmla="*/ 1850 w 1907"/>
              <a:gd name="T43" fmla="*/ 1321 h 1579"/>
              <a:gd name="T44" fmla="*/ 1907 w 1907"/>
              <a:gd name="T45" fmla="*/ 1264 h 1579"/>
              <a:gd name="T46" fmla="*/ 1907 w 1907"/>
              <a:gd name="T47" fmla="*/ 57 h 1579"/>
              <a:gd name="T48" fmla="*/ 1850 w 1907"/>
              <a:gd name="T49" fmla="*/ 0 h 1579"/>
              <a:gd name="T50" fmla="*/ 1817 w 1907"/>
              <a:gd name="T51" fmla="*/ 1083 h 1579"/>
              <a:gd name="T52" fmla="*/ 91 w 1907"/>
              <a:gd name="T53" fmla="*/ 1083 h 1579"/>
              <a:gd name="T54" fmla="*/ 91 w 1907"/>
              <a:gd name="T55" fmla="*/ 95 h 1579"/>
              <a:gd name="T56" fmla="*/ 1817 w 1907"/>
              <a:gd name="T57" fmla="*/ 95 h 1579"/>
              <a:gd name="T58" fmla="*/ 1817 w 1907"/>
              <a:gd name="T59" fmla="*/ 1083 h 1579"/>
              <a:gd name="T60" fmla="*/ 1817 w 1907"/>
              <a:gd name="T61" fmla="*/ 1083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chemeClr val="bg1"/>
          </a:solidFill>
          <a:ln>
            <a:noFill/>
          </a:ln>
        </p:spPr>
        <p:txBody>
          <a:bodyPr vert="horz" wrap="square" lIns="91440" tIns="45720" rIns="91440" bIns="45720" numCol="1" anchor="t" anchorCtr="0" compatLnSpc="1">
            <a:normAutofit/>
          </a:bodyPr>
          <a:lstStyle/>
          <a:p>
            <a:pPr marL="0">
              <a:lnSpc>
                <a:spcPct val="100000"/>
              </a:lnSpc>
              <a:spcBef>
                <a:spcPts val="0"/>
              </a:spcBef>
              <a:spcAft>
                <a:spcPts val="800"/>
              </a:spcAft>
            </a:pPr>
            <a:endParaRPr lang="en-US" sz="3000" spc="220" dirty="0">
              <a:solidFill>
                <a:schemeClr val="bg1"/>
              </a:solidFill>
              <a:sym typeface="Arial" panose="020B0604020202020204" pitchFamily="34" charset="0"/>
            </a:endParaRPr>
          </a:p>
        </p:txBody>
      </p:sp>
      <p:sp>
        <p:nvSpPr>
          <p:cNvPr id="13" name="Freeform 8"/>
          <p:cNvSpPr>
            <a:spLocks noEditPoints="1"/>
          </p:cNvSpPr>
          <p:nvPr>
            <p:custDataLst>
              <p:tags r:id="rId7"/>
            </p:custDataLst>
          </p:nvPr>
        </p:nvSpPr>
        <p:spPr bwMode="auto">
          <a:xfrm>
            <a:off x="1630728" y="2734531"/>
            <a:ext cx="507024" cy="497231"/>
          </a:xfrm>
          <a:custGeom>
            <a:avLst/>
            <a:gdLst>
              <a:gd name="T0" fmla="*/ 197 w 197"/>
              <a:gd name="T1" fmla="*/ 75 h 193"/>
              <a:gd name="T2" fmla="*/ 195 w 197"/>
              <a:gd name="T3" fmla="*/ 69 h 193"/>
              <a:gd name="T4" fmla="*/ 103 w 197"/>
              <a:gd name="T5" fmla="*/ 2 h 193"/>
              <a:gd name="T6" fmla="*/ 95 w 197"/>
              <a:gd name="T7" fmla="*/ 2 h 193"/>
              <a:gd name="T8" fmla="*/ 3 w 197"/>
              <a:gd name="T9" fmla="*/ 69 h 193"/>
              <a:gd name="T10" fmla="*/ 0 w 197"/>
              <a:gd name="T11" fmla="*/ 75 h 193"/>
              <a:gd name="T12" fmla="*/ 0 w 197"/>
              <a:gd name="T13" fmla="*/ 187 h 193"/>
              <a:gd name="T14" fmla="*/ 7 w 197"/>
              <a:gd name="T15" fmla="*/ 193 h 193"/>
              <a:gd name="T16" fmla="*/ 191 w 197"/>
              <a:gd name="T17" fmla="*/ 193 h 193"/>
              <a:gd name="T18" fmla="*/ 195 w 197"/>
              <a:gd name="T19" fmla="*/ 191 h 193"/>
              <a:gd name="T20" fmla="*/ 197 w 197"/>
              <a:gd name="T21" fmla="*/ 187 h 193"/>
              <a:gd name="T22" fmla="*/ 197 w 197"/>
              <a:gd name="T23" fmla="*/ 75 h 193"/>
              <a:gd name="T24" fmla="*/ 99 w 197"/>
              <a:gd name="T25" fmla="*/ 16 h 193"/>
              <a:gd name="T26" fmla="*/ 184 w 197"/>
              <a:gd name="T27" fmla="*/ 78 h 193"/>
              <a:gd name="T28" fmla="*/ 184 w 197"/>
              <a:gd name="T29" fmla="*/ 87 h 193"/>
              <a:gd name="T30" fmla="*/ 125 w 197"/>
              <a:gd name="T31" fmla="*/ 129 h 193"/>
              <a:gd name="T32" fmla="*/ 172 w 197"/>
              <a:gd name="T33" fmla="*/ 158 h 193"/>
              <a:gd name="T34" fmla="*/ 174 w 197"/>
              <a:gd name="T35" fmla="*/ 168 h 193"/>
              <a:gd name="T36" fmla="*/ 168 w 197"/>
              <a:gd name="T37" fmla="*/ 171 h 193"/>
              <a:gd name="T38" fmla="*/ 165 w 197"/>
              <a:gd name="T39" fmla="*/ 170 h 193"/>
              <a:gd name="T40" fmla="*/ 99 w 197"/>
              <a:gd name="T41" fmla="*/ 129 h 193"/>
              <a:gd name="T42" fmla="*/ 33 w 197"/>
              <a:gd name="T43" fmla="*/ 170 h 193"/>
              <a:gd name="T44" fmla="*/ 29 w 197"/>
              <a:gd name="T45" fmla="*/ 171 h 193"/>
              <a:gd name="T46" fmla="*/ 24 w 197"/>
              <a:gd name="T47" fmla="*/ 168 h 193"/>
              <a:gd name="T48" fmla="*/ 26 w 197"/>
              <a:gd name="T49" fmla="*/ 158 h 193"/>
              <a:gd name="T50" fmla="*/ 72 w 197"/>
              <a:gd name="T51" fmla="*/ 129 h 193"/>
              <a:gd name="T52" fmla="*/ 14 w 197"/>
              <a:gd name="T53" fmla="*/ 87 h 193"/>
              <a:gd name="T54" fmla="*/ 14 w 197"/>
              <a:gd name="T55" fmla="*/ 78 h 193"/>
              <a:gd name="T56" fmla="*/ 99 w 197"/>
              <a:gd name="T57"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chemeClr val="bg1"/>
          </a:solidFill>
          <a:ln>
            <a:noFill/>
          </a:ln>
        </p:spPr>
        <p:txBody>
          <a:bodyPr vert="horz" wrap="square" lIns="91440" tIns="45720" rIns="91440" bIns="45720" numCol="1" anchor="t" anchorCtr="0" compatLnSpc="1">
            <a:normAutofit/>
          </a:bodyPr>
          <a:lstStyle/>
          <a:p>
            <a:pPr marL="0">
              <a:lnSpc>
                <a:spcPct val="100000"/>
              </a:lnSpc>
              <a:spcBef>
                <a:spcPts val="0"/>
              </a:spcBef>
              <a:spcAft>
                <a:spcPts val="800"/>
              </a:spcAft>
            </a:pPr>
            <a:endParaRPr lang="zh-CN" altLang="en-US" sz="2600" spc="180">
              <a:solidFill>
                <a:schemeClr val="bg1"/>
              </a:solidFill>
              <a:sym typeface="Arial" panose="020B0604020202020204" pitchFamily="34" charset="0"/>
            </a:endParaRPr>
          </a:p>
        </p:txBody>
      </p:sp>
      <p:sp>
        <p:nvSpPr>
          <p:cNvPr id="14" name="TextBox 26"/>
          <p:cNvSpPr txBox="1"/>
          <p:nvPr>
            <p:custDataLst>
              <p:tags r:id="rId8"/>
            </p:custDataLst>
          </p:nvPr>
        </p:nvSpPr>
        <p:spPr>
          <a:xfrm>
            <a:off x="2561297" y="1110189"/>
            <a:ext cx="7092293" cy="554545"/>
          </a:xfrm>
          <a:prstGeom prst="rect">
            <a:avLst/>
          </a:prstGeom>
          <a:noFill/>
        </p:spPr>
        <p:txBody>
          <a:bodyPr wrap="square" rtlCol="0">
            <a:normAutofit/>
          </a:bodyPr>
          <a:lstStyle/>
          <a:p>
            <a:pPr marL="0" indent="0" algn="ctr">
              <a:lnSpc>
                <a:spcPct val="100000"/>
              </a:lnSpc>
              <a:spcBef>
                <a:spcPts val="0"/>
              </a:spcBef>
              <a:spcAft>
                <a:spcPts val="0"/>
              </a:spcAft>
              <a:buSzPct val="100000"/>
              <a:buNone/>
            </a:pPr>
            <a:r>
              <a:rPr lang="zh-CN" altLang="en-US" sz="2400" b="1" dirty="0">
                <a:solidFill>
                  <a:schemeClr val="accent1"/>
                </a:solidFill>
                <a:latin typeface="+mj-lt"/>
                <a:ea typeface="+mj-ea"/>
                <a:cs typeface="+mj-cs"/>
                <a:sym typeface="思源黑体" panose="020B0400000000000000" pitchFamily="34" charset="-122"/>
              </a:rPr>
              <a:t>三、剖面图的特点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09600" y="1141095"/>
            <a:ext cx="4532630" cy="1527810"/>
          </a:xfrm>
          <a:prstGeom prst="rect">
            <a:avLst/>
          </a:prstGeom>
          <a:noFill/>
        </p:spPr>
        <p:txBody>
          <a:bodyPr wrap="square" lIns="63500" tIns="25400" rIns="63500" bIns="25400" rtlCol="0" anchor="ctr" anchorCtr="0">
            <a:spAutoFit/>
          </a:bodyPr>
          <a:lstStyle/>
          <a:p>
            <a:pPr marL="0" indent="0" algn="l">
              <a:lnSpc>
                <a:spcPct val="12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房屋建筑工程图的形成及作用</a:t>
            </a:r>
          </a:p>
        </p:txBody>
      </p:sp>
      <p:pic>
        <p:nvPicPr>
          <p:cNvPr id="6" name="图片 5" descr="D:\meihua_service_cache\jpg/c529dcd2c31d43abfbf18e953af56e8d.jpgc529dcd2c31d43abfbf18e953af56e8d"/>
          <p:cNvPicPr>
            <a:picLocks noChangeAspect="1"/>
          </p:cNvPicPr>
          <p:nvPr>
            <p:custDataLst>
              <p:tags r:id="rId3"/>
            </p:custDataLst>
          </p:nvPr>
        </p:nvPicPr>
        <p:blipFill rotWithShape="1">
          <a:blip r:embed="rId6"/>
          <a:srcRect l="10294" r="10294"/>
          <a:stretch>
            <a:fillRect/>
          </a:stretch>
        </p:blipFill>
        <p:spPr>
          <a:xfrm>
            <a:off x="7924800" y="609600"/>
            <a:ext cx="3657600" cy="2590800"/>
          </a:xfrm>
          <a:custGeom>
            <a:avLst/>
            <a:gdLst/>
            <a:ahLst/>
            <a:cxnLst>
              <a:cxn ang="3">
                <a:pos x="hc" y="t"/>
              </a:cxn>
              <a:cxn ang="cd2">
                <a:pos x="l" y="vc"/>
              </a:cxn>
              <a:cxn ang="cd4">
                <a:pos x="hc" y="b"/>
              </a:cxn>
              <a:cxn ang="0">
                <a:pos x="r" y="vc"/>
              </a:cxn>
            </a:cxnLst>
            <a:rect l="l" t="t" r="r" b="b"/>
            <a:pathLst>
              <a:path w="5760" h="4080">
                <a:moveTo>
                  <a:pt x="0" y="0"/>
                </a:moveTo>
                <a:lnTo>
                  <a:pt x="5760" y="0"/>
                </a:lnTo>
                <a:lnTo>
                  <a:pt x="5760" y="4080"/>
                </a:lnTo>
                <a:lnTo>
                  <a:pt x="0" y="4080"/>
                </a:lnTo>
                <a:lnTo>
                  <a:pt x="0" y="0"/>
                </a:lnTo>
                <a:close/>
              </a:path>
            </a:pathLst>
          </a:custGeom>
        </p:spPr>
      </p:pic>
      <p:sp>
        <p:nvSpPr>
          <p:cNvPr id="11" name="Title 6"/>
          <p:cNvSpPr txBox="1"/>
          <p:nvPr>
            <p:custDataLst>
              <p:tags r:id="rId4"/>
            </p:custDataLst>
          </p:nvPr>
        </p:nvSpPr>
        <p:spPr>
          <a:xfrm>
            <a:off x="609600" y="3657600"/>
            <a:ext cx="10972800" cy="24384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房屋建筑工程图是设计单位根据建设单位的设计要求及设计委托书、有关的设计资料及建设行政主管部门的规划设计要求和红线图及建筑艺术等多种因素，利用正投影的方法把所设计房屋的大小、外部形状、内部布置和室内装修，各部结构、构造、设备等的做法，按照国家制图标准详尽、准确地表达出来，并注写尺寸，同时用文字说明建筑工程所用材料以及生产、安装等的要求，用以指导施工的图样。它是有关工程技术人员进行信息传递的载体，是具有法律效力的正式文件，是建筑工程重要的技术档案。</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3"/>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357" y="1459625"/>
            <a:ext cx="6096038" cy="830337"/>
          </a:xfrm>
          <a:prstGeom prst="rect">
            <a:avLst/>
          </a:prstGeom>
          <a:noFill/>
        </p:spPr>
        <p:txBody>
          <a:bodyPr wrap="square" lIns="63500" tIns="25400" rIns="63500" bIns="25400" rtlCol="0" anchor="b" anchorCtr="0">
            <a:normAutofit fontScale="900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墙身详图的图示内容及特点</a:t>
            </a:r>
          </a:p>
        </p:txBody>
      </p:sp>
      <p:sp>
        <p:nvSpPr>
          <p:cNvPr id="11" name="Title 6"/>
          <p:cNvSpPr txBox="1"/>
          <p:nvPr>
            <p:custDataLst>
              <p:tags r:id="rId5"/>
            </p:custDataLst>
          </p:nvPr>
        </p:nvSpPr>
        <p:spPr>
          <a:xfrm>
            <a:off x="914357" y="2593341"/>
            <a:ext cx="6096000" cy="335025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墙身详图实质上是建筑剖面图中外墙身部分的局部放大图。它主要反映墙身各部位的详细构造、材料做法及详细尺寸，如檐口、圈梁、过梁、墙厚、雨篷、阳台、防潮层、室内外地面、散水等，同时要注明各部位的标高和详图索引符号。墙身详图与平面图配合，是砌墙、室内外装修、门窗安装、编制施工预算以及材料估算的重要依据。</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墙身详图一般采用 1 : 20 的比例绘制，如果多层房屋中楼层各节点相同，可只画出底层、中间层及顶层来表示。为节省图幅，画墙身详图可从门窗洞中间折断，化为几个节点详图的组合。</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墙身详图的线型与剖面图一样，但由于比例较大，所有内外墙应用细实线画出粉刷线以及标注材料图例。墙身详图上所标注的尺寸和标高，与建筑剖面图相同，但应标出构造做法的详细尺寸。</a:t>
            </a:r>
          </a:p>
        </p:txBody>
      </p:sp>
      <p:pic>
        <p:nvPicPr>
          <p:cNvPr id="6" name="图片 5" descr="D:\meihua_service_cache\jpg/b4fa04f943929efa74ee91fa638bebb3.jpgb4fa04f943929efa74ee91fa638bebb3"/>
          <p:cNvPicPr>
            <a:picLocks noChangeAspect="1"/>
          </p:cNvPicPr>
          <p:nvPr>
            <p:custDataLst>
              <p:tags r:id="rId6"/>
            </p:custDataLst>
          </p:nvPr>
        </p:nvPicPr>
        <p:blipFill rotWithShape="1">
          <a:blip r:embed="rId10"/>
          <a:srcRect l="28693" r="28693"/>
          <a:stretch>
            <a:fillRect/>
          </a:stretch>
        </p:blipFill>
        <p:spPr>
          <a:xfrm>
            <a:off x="7467617" y="914400"/>
            <a:ext cx="3810025" cy="5029200"/>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a:xfrm>
            <a:off x="979170" y="282575"/>
            <a:ext cx="10323830" cy="521970"/>
          </a:xfrm>
        </p:spPr>
        <p:txBody>
          <a:bodyPr/>
          <a:lstStyle/>
          <a:p>
            <a:r>
              <a:rPr lang="zh-CN" altLang="en-US"/>
              <a:t>墙身详图的识读步骤和要点</a:t>
            </a:r>
          </a:p>
        </p:txBody>
      </p:sp>
      <p:sp>
        <p:nvSpPr>
          <p:cNvPr id="31" name="任意形状 4"/>
          <p:cNvSpPr/>
          <p:nvPr>
            <p:custDataLst>
              <p:tags r:id="rId2"/>
            </p:custDataLst>
          </p:nvPr>
        </p:nvSpPr>
        <p:spPr>
          <a:xfrm flipH="1">
            <a:off x="5382260" y="288417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1F74AD"/>
          </a:solidFill>
          <a:ln w="9525" cap="flat">
            <a:noFill/>
            <a:prstDash val="solid"/>
            <a:miter/>
          </a:ln>
        </p:spPr>
        <p:txBody>
          <a:bodyPr rtlCol="0" anchor="ctr"/>
          <a:lstStyle/>
          <a:p>
            <a:pPr>
              <a:lnSpc>
                <a:spcPct val="120000"/>
              </a:lnSpc>
            </a:pPr>
            <a:endParaRPr lang="zh-CN" altLang="en-US"/>
          </a:p>
        </p:txBody>
      </p:sp>
      <p:sp>
        <p:nvSpPr>
          <p:cNvPr id="32" name="任意形状 5"/>
          <p:cNvSpPr/>
          <p:nvPr>
            <p:custDataLst>
              <p:tags r:id="rId3"/>
            </p:custDataLst>
          </p:nvPr>
        </p:nvSpPr>
        <p:spPr>
          <a:xfrm flipH="1">
            <a:off x="5266690" y="331216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1AA3AA"/>
          </a:solidFill>
          <a:ln w="9525" cap="flat">
            <a:noFill/>
            <a:prstDash val="solid"/>
            <a:miter/>
          </a:ln>
        </p:spPr>
        <p:txBody>
          <a:bodyPr rtlCol="0" anchor="ctr"/>
          <a:lstStyle/>
          <a:p>
            <a:pPr>
              <a:lnSpc>
                <a:spcPct val="120000"/>
              </a:lnSpc>
            </a:pPr>
            <a:endParaRPr lang="zh-CN" altLang="en-US"/>
          </a:p>
        </p:txBody>
      </p:sp>
      <p:sp>
        <p:nvSpPr>
          <p:cNvPr id="33" name="任意形状 6"/>
          <p:cNvSpPr/>
          <p:nvPr>
            <p:custDataLst>
              <p:tags r:id="rId4"/>
            </p:custDataLst>
          </p:nvPr>
        </p:nvSpPr>
        <p:spPr>
          <a:xfrm flipH="1">
            <a:off x="5382260" y="373951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9BBB59"/>
          </a:solidFill>
          <a:ln w="9525" cap="flat">
            <a:noFill/>
            <a:prstDash val="solid"/>
            <a:miter/>
          </a:ln>
        </p:spPr>
        <p:txBody>
          <a:bodyPr rtlCol="0" anchor="ctr"/>
          <a:lstStyle/>
          <a:p>
            <a:pPr>
              <a:lnSpc>
                <a:spcPct val="120000"/>
              </a:lnSpc>
            </a:pPr>
            <a:endParaRPr lang="zh-CN" altLang="en-US" dirty="0"/>
          </a:p>
        </p:txBody>
      </p:sp>
      <p:sp>
        <p:nvSpPr>
          <p:cNvPr id="4" name="任意形状 4"/>
          <p:cNvSpPr/>
          <p:nvPr>
            <p:custDataLst>
              <p:tags r:id="rId5"/>
            </p:custDataLst>
          </p:nvPr>
        </p:nvSpPr>
        <p:spPr>
          <a:xfrm>
            <a:off x="6107430" y="288417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3498DB"/>
          </a:solidFill>
          <a:ln w="9525" cap="flat">
            <a:noFill/>
            <a:prstDash val="solid"/>
            <a:miter/>
          </a:ln>
        </p:spPr>
        <p:txBody>
          <a:bodyPr rtlCol="0" anchor="ctr"/>
          <a:lstStyle/>
          <a:p>
            <a:pPr>
              <a:lnSpc>
                <a:spcPct val="120000"/>
              </a:lnSpc>
            </a:pPr>
            <a:endParaRPr lang="zh-CN" altLang="en-US"/>
          </a:p>
        </p:txBody>
      </p:sp>
      <p:sp>
        <p:nvSpPr>
          <p:cNvPr id="5" name="任意形状 5"/>
          <p:cNvSpPr/>
          <p:nvPr>
            <p:custDataLst>
              <p:tags r:id="rId6"/>
            </p:custDataLst>
          </p:nvPr>
        </p:nvSpPr>
        <p:spPr>
          <a:xfrm>
            <a:off x="6118860" y="331216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69A35B"/>
          </a:solidFill>
          <a:ln w="9525" cap="flat">
            <a:noFill/>
            <a:prstDash val="solid"/>
            <a:miter/>
          </a:ln>
        </p:spPr>
        <p:txBody>
          <a:bodyPr rtlCol="0" anchor="ctr"/>
          <a:lstStyle/>
          <a:p>
            <a:pPr>
              <a:lnSpc>
                <a:spcPct val="120000"/>
              </a:lnSpc>
            </a:pPr>
            <a:endParaRPr lang="zh-CN" altLang="en-US"/>
          </a:p>
        </p:txBody>
      </p:sp>
      <p:sp>
        <p:nvSpPr>
          <p:cNvPr id="6" name="任意形状 6"/>
          <p:cNvSpPr/>
          <p:nvPr>
            <p:custDataLst>
              <p:tags r:id="rId7"/>
            </p:custDataLst>
          </p:nvPr>
        </p:nvSpPr>
        <p:spPr>
          <a:xfrm>
            <a:off x="6107430" y="373951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FFC000"/>
          </a:solidFill>
          <a:ln w="9525" cap="flat">
            <a:noFill/>
            <a:prstDash val="solid"/>
            <a:miter/>
          </a:ln>
        </p:spPr>
        <p:txBody>
          <a:bodyPr rtlCol="0" anchor="ctr"/>
          <a:lstStyle/>
          <a:p>
            <a:pPr>
              <a:lnSpc>
                <a:spcPct val="120000"/>
              </a:lnSpc>
            </a:pPr>
            <a:endParaRPr lang="zh-CN" altLang="en-US" dirty="0"/>
          </a:p>
        </p:txBody>
      </p:sp>
      <p:sp>
        <p:nvSpPr>
          <p:cNvPr id="7" name="任意形状 7"/>
          <p:cNvSpPr/>
          <p:nvPr>
            <p:custDataLst>
              <p:tags r:id="rId8"/>
            </p:custDataLst>
          </p:nvPr>
        </p:nvSpPr>
        <p:spPr>
          <a:xfrm>
            <a:off x="5443220" y="3059430"/>
            <a:ext cx="1313180" cy="1325245"/>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ysClr val="window" lastClr="FFFFFF"/>
          </a:solidFill>
          <a:ln w="25400" cap="flat">
            <a:solidFill>
              <a:sysClr val="window" lastClr="FFFFFF">
                <a:lumMod val="85000"/>
              </a:sysClr>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nSpc>
                <a:spcPct val="120000"/>
              </a:lnSpc>
            </a:pPr>
            <a:endParaRPr lang="zh-CN" altLang="en-US"/>
          </a:p>
        </p:txBody>
      </p:sp>
      <p:sp>
        <p:nvSpPr>
          <p:cNvPr id="29" name="图形 19"/>
          <p:cNvSpPr/>
          <p:nvPr>
            <p:custDataLst>
              <p:tags r:id="rId9"/>
            </p:custDataLst>
          </p:nvPr>
        </p:nvSpPr>
        <p:spPr>
          <a:xfrm>
            <a:off x="5818505" y="3439795"/>
            <a:ext cx="563880" cy="563880"/>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4D576B"/>
          </a:solidFill>
          <a:ln w="12799" cap="flat">
            <a:noFill/>
            <a:prstDash val="solid"/>
            <a:miter/>
          </a:ln>
        </p:spPr>
        <p:txBody>
          <a:bodyPr rtlCol="0" anchor="ctr"/>
          <a:lstStyle/>
          <a:p>
            <a:pPr>
              <a:lnSpc>
                <a:spcPct val="120000"/>
              </a:lnSpc>
            </a:pPr>
            <a:endParaRPr lang="zh-CN" altLang="en-US"/>
          </a:p>
        </p:txBody>
      </p:sp>
      <p:sp>
        <p:nvSpPr>
          <p:cNvPr id="34" name="任意形状 8"/>
          <p:cNvSpPr/>
          <p:nvPr>
            <p:custDataLst>
              <p:tags r:id="rId10"/>
            </p:custDataLst>
          </p:nvPr>
        </p:nvSpPr>
        <p:spPr>
          <a:xfrm>
            <a:off x="7145020" y="238950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3498DB"/>
            </a:solidFill>
            <a:prstDash val="solid"/>
            <a:miter/>
          </a:ln>
        </p:spPr>
        <p:txBody>
          <a:bodyPr rtlCol="0" anchor="ctr"/>
          <a:lstStyle/>
          <a:p>
            <a:pPr>
              <a:lnSpc>
                <a:spcPct val="120000"/>
              </a:lnSpc>
            </a:pPr>
            <a:endParaRPr lang="zh-CN" altLang="en-US"/>
          </a:p>
        </p:txBody>
      </p:sp>
      <p:sp>
        <p:nvSpPr>
          <p:cNvPr id="35" name="任意形状 9"/>
          <p:cNvSpPr/>
          <p:nvPr>
            <p:custDataLst>
              <p:tags r:id="rId11"/>
            </p:custDataLst>
          </p:nvPr>
        </p:nvSpPr>
        <p:spPr>
          <a:xfrm>
            <a:off x="7034530" y="257873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3498DB"/>
            </a:solidFill>
            <a:prstDash val="solid"/>
            <a:miter/>
          </a:ln>
        </p:spPr>
        <p:txBody>
          <a:bodyPr rtlCol="0" anchor="ctr"/>
          <a:lstStyle/>
          <a:p>
            <a:pPr>
              <a:lnSpc>
                <a:spcPct val="120000"/>
              </a:lnSpc>
            </a:pPr>
            <a:endParaRPr lang="zh-CN" altLang="en-US"/>
          </a:p>
        </p:txBody>
      </p:sp>
      <p:sp>
        <p:nvSpPr>
          <p:cNvPr id="36" name="任意形状 10"/>
          <p:cNvSpPr/>
          <p:nvPr>
            <p:custDataLst>
              <p:tags r:id="rId12"/>
            </p:custDataLst>
          </p:nvPr>
        </p:nvSpPr>
        <p:spPr>
          <a:xfrm>
            <a:off x="7074535" y="261874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3498DB"/>
          </a:solidFill>
          <a:ln w="9525" cap="flat">
            <a:noFill/>
            <a:prstDash val="solid"/>
            <a:miter/>
          </a:ln>
        </p:spPr>
        <p:txBody>
          <a:bodyPr rtlCol="0" anchor="ctr"/>
          <a:lstStyle/>
          <a:p>
            <a:pPr>
              <a:lnSpc>
                <a:spcPct val="120000"/>
              </a:lnSpc>
            </a:pPr>
            <a:endParaRPr lang="zh-CN" altLang="en-US"/>
          </a:p>
        </p:txBody>
      </p:sp>
      <p:sp>
        <p:nvSpPr>
          <p:cNvPr id="37" name="任意形状 19"/>
          <p:cNvSpPr/>
          <p:nvPr>
            <p:custDataLst>
              <p:tags r:id="rId13"/>
            </p:custDataLst>
          </p:nvPr>
        </p:nvSpPr>
        <p:spPr>
          <a:xfrm>
            <a:off x="8176260" y="1854835"/>
            <a:ext cx="3812540" cy="112522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3498DB"/>
          </a:solidFill>
          <a:ln w="8068" cap="flat">
            <a:noFill/>
            <a:prstDash val="solid"/>
            <a:miter/>
          </a:ln>
        </p:spPr>
        <p:txBody>
          <a:bodyPr rtlCol="0" anchor="ctr"/>
          <a:lstStyle/>
          <a:p>
            <a:pPr algn="r">
              <a:lnSpc>
                <a:spcPct val="120000"/>
              </a:lnSpc>
            </a:pPr>
            <a:endParaRPr lang="zh-CN" altLang="en-US"/>
          </a:p>
        </p:txBody>
      </p:sp>
      <p:sp>
        <p:nvSpPr>
          <p:cNvPr id="38" name="文本框 37"/>
          <p:cNvSpPr txBox="1"/>
          <p:nvPr>
            <p:custDataLst>
              <p:tags r:id="rId14"/>
            </p:custDataLst>
          </p:nvPr>
        </p:nvSpPr>
        <p:spPr>
          <a:xfrm>
            <a:off x="8362950" y="2104390"/>
            <a:ext cx="3515995" cy="625475"/>
          </a:xfrm>
          <a:prstGeom prst="rect">
            <a:avLst/>
          </a:prstGeom>
          <a:noFill/>
        </p:spPr>
        <p:txBody>
          <a:bodyPr wrap="square" rtlCol="0" anchor="ctr" anchorCtr="0">
            <a:noAutofit/>
          </a:bodyPr>
          <a:lstStyle/>
          <a:p>
            <a:pPr algn="l">
              <a:lnSpc>
                <a:spcPct val="120000"/>
              </a:lnSpc>
            </a:pPr>
            <a:r>
              <a:rPr lang="zh-CN" altLang="en-US" sz="1300" b="1" spc="150">
                <a:solidFill>
                  <a:sysClr val="window" lastClr="FFFFFF"/>
                </a:solidFill>
                <a:latin typeface="Arial" panose="020B0604020202020204" pitchFamily="34" charset="0"/>
                <a:ea typeface="微软雅黑" panose="020B0503020204020204" pitchFamily="34" charset="-122"/>
              </a:rPr>
              <a:t>（4）查看标准层楼层节点构造。主要了解标准层梁、板等构件的位置及其与墙体的联系，构件表面抹灰、装饰等内容。</a:t>
            </a:r>
          </a:p>
        </p:txBody>
      </p:sp>
      <p:sp>
        <p:nvSpPr>
          <p:cNvPr id="45" name="任意形状 14"/>
          <p:cNvSpPr/>
          <p:nvPr>
            <p:custDataLst>
              <p:tags r:id="rId15"/>
            </p:custDataLst>
          </p:nvPr>
        </p:nvSpPr>
        <p:spPr>
          <a:xfrm>
            <a:off x="7367905" y="3679825"/>
            <a:ext cx="668020" cy="83185"/>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69A35B"/>
            </a:solidFill>
            <a:prstDash val="solid"/>
            <a:miter/>
          </a:ln>
        </p:spPr>
        <p:txBody>
          <a:bodyPr rtlCol="0" anchor="ctr"/>
          <a:lstStyle/>
          <a:p>
            <a:pPr>
              <a:lnSpc>
                <a:spcPct val="120000"/>
              </a:lnSpc>
            </a:pPr>
            <a:endParaRPr lang="zh-CN" altLang="en-US"/>
          </a:p>
        </p:txBody>
      </p:sp>
      <p:sp>
        <p:nvSpPr>
          <p:cNvPr id="46" name="任意形状 15"/>
          <p:cNvSpPr/>
          <p:nvPr>
            <p:custDataLst>
              <p:tags r:id="rId16"/>
            </p:custDataLst>
          </p:nvPr>
        </p:nvSpPr>
        <p:spPr>
          <a:xfrm>
            <a:off x="7257415" y="365379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69A35B"/>
            </a:solidFill>
            <a:prstDash val="solid"/>
            <a:miter/>
          </a:ln>
        </p:spPr>
        <p:txBody>
          <a:bodyPr rtlCol="0" anchor="ctr"/>
          <a:lstStyle/>
          <a:p>
            <a:pPr>
              <a:lnSpc>
                <a:spcPct val="120000"/>
              </a:lnSpc>
            </a:pPr>
            <a:endParaRPr lang="zh-CN" altLang="en-US"/>
          </a:p>
        </p:txBody>
      </p:sp>
      <p:sp>
        <p:nvSpPr>
          <p:cNvPr id="47" name="任意形状 16"/>
          <p:cNvSpPr/>
          <p:nvPr>
            <p:custDataLst>
              <p:tags r:id="rId17"/>
            </p:custDataLst>
          </p:nvPr>
        </p:nvSpPr>
        <p:spPr>
          <a:xfrm>
            <a:off x="7296785" y="3693160"/>
            <a:ext cx="56515" cy="5651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69A35B"/>
          </a:solidFill>
          <a:ln w="9525" cap="flat">
            <a:noFill/>
            <a:prstDash val="solid"/>
            <a:miter/>
          </a:ln>
        </p:spPr>
        <p:txBody>
          <a:bodyPr rtlCol="0" anchor="ctr"/>
          <a:lstStyle/>
          <a:p>
            <a:pPr>
              <a:lnSpc>
                <a:spcPct val="120000"/>
              </a:lnSpc>
            </a:pPr>
            <a:endParaRPr lang="zh-CN" altLang="en-US"/>
          </a:p>
        </p:txBody>
      </p:sp>
      <p:sp>
        <p:nvSpPr>
          <p:cNvPr id="43" name="任意形状 19"/>
          <p:cNvSpPr/>
          <p:nvPr>
            <p:custDataLst>
              <p:tags r:id="rId18"/>
            </p:custDataLst>
          </p:nvPr>
        </p:nvSpPr>
        <p:spPr>
          <a:xfrm>
            <a:off x="8176260" y="3206115"/>
            <a:ext cx="3812540" cy="103251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69A35B"/>
          </a:solidFill>
          <a:ln w="8068" cap="flat">
            <a:noFill/>
            <a:prstDash val="solid"/>
            <a:miter/>
          </a:ln>
        </p:spPr>
        <p:txBody>
          <a:bodyPr rtlCol="0" anchor="ctr"/>
          <a:lstStyle/>
          <a:p>
            <a:pPr algn="r">
              <a:lnSpc>
                <a:spcPct val="120000"/>
              </a:lnSpc>
            </a:pPr>
            <a:endParaRPr lang="zh-CN" altLang="en-US"/>
          </a:p>
        </p:txBody>
      </p:sp>
      <p:sp>
        <p:nvSpPr>
          <p:cNvPr id="44" name="文本框 43"/>
          <p:cNvSpPr txBox="1"/>
          <p:nvPr>
            <p:custDataLst>
              <p:tags r:id="rId19"/>
            </p:custDataLst>
          </p:nvPr>
        </p:nvSpPr>
        <p:spPr>
          <a:xfrm>
            <a:off x="8362950" y="3409315"/>
            <a:ext cx="3515995" cy="625475"/>
          </a:xfrm>
          <a:prstGeom prst="rect">
            <a:avLst/>
          </a:prstGeom>
          <a:noFill/>
        </p:spPr>
        <p:txBody>
          <a:bodyPr wrap="square" rtlCol="0" anchor="ctr" anchorCtr="0">
            <a:noAutofit/>
          </a:bodyPr>
          <a:lstStyle/>
          <a:p>
            <a:pPr algn="l">
              <a:lnSpc>
                <a:spcPct val="120000"/>
              </a:lnSpc>
            </a:pPr>
            <a:r>
              <a:rPr lang="zh-CN" altLang="en-US" sz="1300" b="1" spc="150">
                <a:solidFill>
                  <a:sysClr val="window" lastClr="FFFFFF"/>
                </a:solidFill>
                <a:latin typeface="Arial" panose="020B0604020202020204" pitchFamily="34" charset="0"/>
                <a:ea typeface="微软雅黑" panose="020B0503020204020204" pitchFamily="34" charset="-122"/>
              </a:rPr>
              <a:t>（5）查看檐口部位节点构造。主要了解檐口部位包括封檐构造（如女儿墙或挑檐）、圈梁、过梁、屋顶泛水构造、屋面保温、防水做法和屋面板等结构构件。</a:t>
            </a:r>
          </a:p>
        </p:txBody>
      </p:sp>
      <p:sp>
        <p:nvSpPr>
          <p:cNvPr id="54" name="任意形状 12"/>
          <p:cNvSpPr/>
          <p:nvPr>
            <p:custDataLst>
              <p:tags r:id="rId20"/>
            </p:custDataLst>
          </p:nvPr>
        </p:nvSpPr>
        <p:spPr>
          <a:xfrm>
            <a:off x="7067550" y="471297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FFC000"/>
            </a:solidFill>
            <a:prstDash val="solid"/>
            <a:miter/>
          </a:ln>
        </p:spPr>
        <p:txBody>
          <a:bodyPr rtlCol="0" anchor="ctr"/>
          <a:lstStyle/>
          <a:p>
            <a:pPr>
              <a:lnSpc>
                <a:spcPct val="120000"/>
              </a:lnSpc>
            </a:pPr>
            <a:endParaRPr lang="zh-CN" altLang="en-US"/>
          </a:p>
        </p:txBody>
      </p:sp>
      <p:sp>
        <p:nvSpPr>
          <p:cNvPr id="53" name="任意形状 11"/>
          <p:cNvSpPr/>
          <p:nvPr>
            <p:custDataLst>
              <p:tags r:id="rId21"/>
            </p:custDataLst>
          </p:nvPr>
        </p:nvSpPr>
        <p:spPr>
          <a:xfrm>
            <a:off x="7185025" y="477456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FFC000"/>
            </a:solidFill>
            <a:prstDash val="solid"/>
            <a:miter/>
          </a:ln>
        </p:spPr>
        <p:txBody>
          <a:bodyPr rtlCol="0" anchor="ctr"/>
          <a:lstStyle/>
          <a:p>
            <a:pPr>
              <a:lnSpc>
                <a:spcPct val="120000"/>
              </a:lnSpc>
            </a:pPr>
            <a:endParaRPr lang="zh-CN" altLang="en-US"/>
          </a:p>
        </p:txBody>
      </p:sp>
      <p:sp>
        <p:nvSpPr>
          <p:cNvPr id="55" name="任意形状 13"/>
          <p:cNvSpPr/>
          <p:nvPr>
            <p:custDataLst>
              <p:tags r:id="rId22"/>
            </p:custDataLst>
          </p:nvPr>
        </p:nvSpPr>
        <p:spPr>
          <a:xfrm>
            <a:off x="7113905" y="475932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FFC000"/>
          </a:solidFill>
          <a:ln w="9525" cap="flat">
            <a:noFill/>
            <a:prstDash val="solid"/>
            <a:miter/>
          </a:ln>
        </p:spPr>
        <p:txBody>
          <a:bodyPr rtlCol="0" anchor="ctr"/>
          <a:lstStyle/>
          <a:p>
            <a:pPr>
              <a:lnSpc>
                <a:spcPct val="120000"/>
              </a:lnSpc>
            </a:pPr>
            <a:endParaRPr lang="zh-CN" altLang="en-US"/>
          </a:p>
        </p:txBody>
      </p:sp>
      <p:sp>
        <p:nvSpPr>
          <p:cNvPr id="61" name="任意形状 19"/>
          <p:cNvSpPr/>
          <p:nvPr>
            <p:custDataLst>
              <p:tags r:id="rId23"/>
            </p:custDataLst>
          </p:nvPr>
        </p:nvSpPr>
        <p:spPr>
          <a:xfrm>
            <a:off x="8176260" y="469074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FFC000"/>
          </a:solidFill>
          <a:ln w="8068" cap="flat">
            <a:noFill/>
            <a:prstDash val="solid"/>
            <a:miter/>
          </a:ln>
        </p:spPr>
        <p:txBody>
          <a:bodyPr rtlCol="0" anchor="ctr"/>
          <a:lstStyle/>
          <a:p>
            <a:pPr algn="r">
              <a:lnSpc>
                <a:spcPct val="120000"/>
              </a:lnSpc>
            </a:pPr>
            <a:endParaRPr lang="zh-CN" altLang="en-US"/>
          </a:p>
        </p:txBody>
      </p:sp>
      <p:sp>
        <p:nvSpPr>
          <p:cNvPr id="62" name="文本框 61"/>
          <p:cNvSpPr txBox="1"/>
          <p:nvPr>
            <p:custDataLst>
              <p:tags r:id="rId24"/>
            </p:custDataLst>
          </p:nvPr>
        </p:nvSpPr>
        <p:spPr>
          <a:xfrm>
            <a:off x="8362950" y="4733925"/>
            <a:ext cx="3515995" cy="625475"/>
          </a:xfrm>
          <a:prstGeom prst="rect">
            <a:avLst/>
          </a:prstGeom>
          <a:noFill/>
        </p:spPr>
        <p:txBody>
          <a:bodyPr wrap="square" rtlCol="0" anchor="ctr" anchorCtr="0">
            <a:noAutofit/>
          </a:bodyPr>
          <a:lstStyle/>
          <a:p>
            <a:pPr algn="l">
              <a:lnSpc>
                <a:spcPct val="120000"/>
              </a:lnSpc>
            </a:pPr>
            <a:r>
              <a:rPr lang="zh-CN" altLang="en-US" sz="1300" b="1" spc="150">
                <a:solidFill>
                  <a:sysClr val="window" lastClr="FFFFFF"/>
                </a:solidFill>
                <a:latin typeface="Arial" panose="020B0604020202020204" pitchFamily="34" charset="0"/>
                <a:ea typeface="微软雅黑" panose="020B0503020204020204" pitchFamily="34" charset="-122"/>
              </a:rPr>
              <a:t>（6）查看图中的详图索引符号等。</a:t>
            </a:r>
          </a:p>
        </p:txBody>
      </p:sp>
      <p:sp>
        <p:nvSpPr>
          <p:cNvPr id="66" name="任意形状 19"/>
          <p:cNvSpPr/>
          <p:nvPr>
            <p:custDataLst>
              <p:tags r:id="rId25"/>
            </p:custDataLst>
          </p:nvPr>
        </p:nvSpPr>
        <p:spPr>
          <a:xfrm>
            <a:off x="203200" y="2061210"/>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1F74AD"/>
          </a:solidFill>
          <a:ln w="8068" cap="flat">
            <a:noFill/>
            <a:prstDash val="solid"/>
            <a:miter/>
          </a:ln>
        </p:spPr>
        <p:txBody>
          <a:bodyPr rtlCol="0" anchor="ctr"/>
          <a:lstStyle/>
          <a:p>
            <a:pPr>
              <a:lnSpc>
                <a:spcPct val="120000"/>
              </a:lnSpc>
            </a:pPr>
            <a:endParaRPr lang="zh-CN" altLang="en-US"/>
          </a:p>
        </p:txBody>
      </p:sp>
      <p:sp>
        <p:nvSpPr>
          <p:cNvPr id="67" name="文本框 66"/>
          <p:cNvSpPr txBox="1"/>
          <p:nvPr>
            <p:custDataLst>
              <p:tags r:id="rId26"/>
            </p:custDataLst>
          </p:nvPr>
        </p:nvSpPr>
        <p:spPr>
          <a:xfrm>
            <a:off x="389890" y="2104390"/>
            <a:ext cx="3515995" cy="625475"/>
          </a:xfrm>
          <a:prstGeom prst="rect">
            <a:avLst/>
          </a:prstGeom>
          <a:noFill/>
        </p:spPr>
        <p:txBody>
          <a:bodyPr wrap="square" rtlCol="0" anchor="ctr" anchorCtr="0">
            <a:noAutofit/>
          </a:bodyPr>
          <a:lstStyle/>
          <a:p>
            <a:pPr algn="r">
              <a:lnSpc>
                <a:spcPct val="120000"/>
              </a:lnSpc>
            </a:pPr>
            <a:r>
              <a:rPr lang="zh-CN" altLang="en-US" sz="1300" b="1" spc="150">
                <a:solidFill>
                  <a:sysClr val="window" lastClr="FFFFFF"/>
                </a:solidFill>
                <a:latin typeface="Arial" panose="020B0604020202020204" pitchFamily="34" charset="0"/>
                <a:ea typeface="微软雅黑" panose="020B0503020204020204" pitchFamily="34" charset="-122"/>
              </a:rPr>
              <a:t>（1）查看图名、比例。</a:t>
            </a:r>
          </a:p>
        </p:txBody>
      </p:sp>
      <p:sp>
        <p:nvSpPr>
          <p:cNvPr id="76" name="任意形状 8"/>
          <p:cNvSpPr/>
          <p:nvPr>
            <p:custDataLst>
              <p:tags r:id="rId27"/>
            </p:custDataLst>
          </p:nvPr>
        </p:nvSpPr>
        <p:spPr>
          <a:xfrm flipH="1">
            <a:off x="4015105" y="238950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1F74AD"/>
            </a:solidFill>
            <a:prstDash val="solid"/>
            <a:miter/>
          </a:ln>
        </p:spPr>
        <p:txBody>
          <a:bodyPr rtlCol="0" anchor="ctr"/>
          <a:lstStyle/>
          <a:p>
            <a:pPr>
              <a:lnSpc>
                <a:spcPct val="120000"/>
              </a:lnSpc>
            </a:pPr>
            <a:endParaRPr lang="zh-CN" altLang="en-US"/>
          </a:p>
        </p:txBody>
      </p:sp>
      <p:sp>
        <p:nvSpPr>
          <p:cNvPr id="77" name="任意形状 9"/>
          <p:cNvSpPr/>
          <p:nvPr>
            <p:custDataLst>
              <p:tags r:id="rId28"/>
            </p:custDataLst>
          </p:nvPr>
        </p:nvSpPr>
        <p:spPr>
          <a:xfrm flipH="1">
            <a:off x="4981575" y="257873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1F74AD"/>
            </a:solidFill>
            <a:prstDash val="solid"/>
            <a:miter/>
          </a:ln>
        </p:spPr>
        <p:txBody>
          <a:bodyPr rtlCol="0" anchor="ctr"/>
          <a:lstStyle/>
          <a:p>
            <a:pPr>
              <a:lnSpc>
                <a:spcPct val="120000"/>
              </a:lnSpc>
            </a:pPr>
            <a:endParaRPr lang="zh-CN" altLang="en-US"/>
          </a:p>
        </p:txBody>
      </p:sp>
      <p:sp>
        <p:nvSpPr>
          <p:cNvPr id="78" name="任意形状 10"/>
          <p:cNvSpPr/>
          <p:nvPr>
            <p:custDataLst>
              <p:tags r:id="rId29"/>
            </p:custDataLst>
          </p:nvPr>
        </p:nvSpPr>
        <p:spPr>
          <a:xfrm flipH="1">
            <a:off x="5021580" y="261874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1F74AD"/>
          </a:solidFill>
          <a:ln w="9525" cap="flat">
            <a:noFill/>
            <a:prstDash val="solid"/>
            <a:miter/>
          </a:ln>
        </p:spPr>
        <p:txBody>
          <a:bodyPr rtlCol="0" anchor="ctr"/>
          <a:lstStyle/>
          <a:p>
            <a:pPr>
              <a:lnSpc>
                <a:spcPct val="120000"/>
              </a:lnSpc>
            </a:pPr>
            <a:endParaRPr lang="zh-CN" altLang="en-US"/>
          </a:p>
        </p:txBody>
      </p:sp>
      <p:sp>
        <p:nvSpPr>
          <p:cNvPr id="68" name="任意形状 19"/>
          <p:cNvSpPr/>
          <p:nvPr>
            <p:custDataLst>
              <p:tags r:id="rId30"/>
            </p:custDataLst>
          </p:nvPr>
        </p:nvSpPr>
        <p:spPr>
          <a:xfrm>
            <a:off x="203200" y="3366135"/>
            <a:ext cx="3812540" cy="711835"/>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1AA3AA"/>
          </a:solidFill>
          <a:ln w="8068" cap="flat">
            <a:noFill/>
            <a:prstDash val="solid"/>
            <a:miter/>
          </a:ln>
        </p:spPr>
        <p:txBody>
          <a:bodyPr rtlCol="0" anchor="ctr"/>
          <a:lstStyle/>
          <a:p>
            <a:pPr>
              <a:lnSpc>
                <a:spcPct val="120000"/>
              </a:lnSpc>
            </a:pPr>
            <a:endParaRPr lang="zh-CN" altLang="en-US"/>
          </a:p>
        </p:txBody>
      </p:sp>
      <p:sp>
        <p:nvSpPr>
          <p:cNvPr id="69" name="文本框 68"/>
          <p:cNvSpPr txBox="1"/>
          <p:nvPr>
            <p:custDataLst>
              <p:tags r:id="rId31"/>
            </p:custDataLst>
          </p:nvPr>
        </p:nvSpPr>
        <p:spPr>
          <a:xfrm>
            <a:off x="389255" y="3409315"/>
            <a:ext cx="3516630" cy="625475"/>
          </a:xfrm>
          <a:prstGeom prst="rect">
            <a:avLst/>
          </a:prstGeom>
          <a:noFill/>
        </p:spPr>
        <p:txBody>
          <a:bodyPr wrap="square" rtlCol="0" anchor="ctr" anchorCtr="0">
            <a:noAutofit/>
          </a:bodyPr>
          <a:lstStyle/>
          <a:p>
            <a:pPr algn="r">
              <a:lnSpc>
                <a:spcPct val="120000"/>
              </a:lnSpc>
            </a:pPr>
            <a:r>
              <a:rPr lang="zh-CN" altLang="en-US" sz="1300" b="1" kern="0">
                <a:solidFill>
                  <a:sysClr val="window" lastClr="FFFFFF"/>
                </a:solidFill>
                <a:uFillTx/>
                <a:latin typeface="Arial" panose="020B0604020202020204" pitchFamily="34" charset="0"/>
                <a:ea typeface="微软雅黑" panose="020B0503020204020204" pitchFamily="34" charset="-122"/>
              </a:rPr>
              <a:t>（2）查看墙身的定位轴线及编号，了解墙体的厚度、材料及其本身与轴线的关系。</a:t>
            </a:r>
          </a:p>
        </p:txBody>
      </p:sp>
      <p:sp>
        <p:nvSpPr>
          <p:cNvPr id="80" name="任意形状 14"/>
          <p:cNvSpPr/>
          <p:nvPr>
            <p:custDataLst>
              <p:tags r:id="rId32"/>
            </p:custDataLst>
          </p:nvPr>
        </p:nvSpPr>
        <p:spPr>
          <a:xfrm flipH="1">
            <a:off x="4185920" y="3679825"/>
            <a:ext cx="668020" cy="83185"/>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1AA3AA"/>
            </a:solidFill>
            <a:prstDash val="solid"/>
            <a:miter/>
          </a:ln>
        </p:spPr>
        <p:txBody>
          <a:bodyPr rtlCol="0" anchor="ctr"/>
          <a:lstStyle/>
          <a:p>
            <a:pPr>
              <a:lnSpc>
                <a:spcPct val="120000"/>
              </a:lnSpc>
            </a:pPr>
            <a:endParaRPr lang="zh-CN" altLang="en-US"/>
          </a:p>
        </p:txBody>
      </p:sp>
      <p:sp>
        <p:nvSpPr>
          <p:cNvPr id="81" name="任意形状 15"/>
          <p:cNvSpPr/>
          <p:nvPr>
            <p:custDataLst>
              <p:tags r:id="rId33"/>
            </p:custDataLst>
          </p:nvPr>
        </p:nvSpPr>
        <p:spPr>
          <a:xfrm flipH="1">
            <a:off x="4828540" y="365379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1AA3AA"/>
            </a:solidFill>
            <a:prstDash val="solid"/>
            <a:miter/>
          </a:ln>
        </p:spPr>
        <p:txBody>
          <a:bodyPr rtlCol="0" anchor="ctr"/>
          <a:lstStyle/>
          <a:p>
            <a:pPr>
              <a:lnSpc>
                <a:spcPct val="120000"/>
              </a:lnSpc>
            </a:pPr>
            <a:endParaRPr lang="zh-CN" altLang="en-US"/>
          </a:p>
        </p:txBody>
      </p:sp>
      <p:sp>
        <p:nvSpPr>
          <p:cNvPr id="82" name="任意形状 16"/>
          <p:cNvSpPr/>
          <p:nvPr>
            <p:custDataLst>
              <p:tags r:id="rId34"/>
            </p:custDataLst>
          </p:nvPr>
        </p:nvSpPr>
        <p:spPr>
          <a:xfrm flipH="1">
            <a:off x="4868545" y="3693160"/>
            <a:ext cx="56515" cy="5651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1AA3AA"/>
          </a:solidFill>
          <a:ln w="9525" cap="flat">
            <a:noFill/>
            <a:prstDash val="solid"/>
            <a:miter/>
          </a:ln>
        </p:spPr>
        <p:txBody>
          <a:bodyPr rtlCol="0" anchor="ctr"/>
          <a:lstStyle/>
          <a:p>
            <a:pPr>
              <a:lnSpc>
                <a:spcPct val="120000"/>
              </a:lnSpc>
            </a:pPr>
            <a:endParaRPr lang="zh-CN" altLang="en-US"/>
          </a:p>
        </p:txBody>
      </p:sp>
      <p:sp>
        <p:nvSpPr>
          <p:cNvPr id="70" name="任意形状 19"/>
          <p:cNvSpPr/>
          <p:nvPr>
            <p:custDataLst>
              <p:tags r:id="rId35"/>
            </p:custDataLst>
          </p:nvPr>
        </p:nvSpPr>
        <p:spPr>
          <a:xfrm>
            <a:off x="203200" y="4594225"/>
            <a:ext cx="3812540" cy="90551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9BBB59"/>
          </a:solidFill>
          <a:ln w="8068" cap="flat">
            <a:noFill/>
            <a:prstDash val="solid"/>
            <a:miter/>
          </a:ln>
        </p:spPr>
        <p:txBody>
          <a:bodyPr rtlCol="0" anchor="ctr"/>
          <a:lstStyle/>
          <a:p>
            <a:pPr>
              <a:lnSpc>
                <a:spcPct val="120000"/>
              </a:lnSpc>
            </a:pPr>
            <a:endParaRPr lang="zh-CN" altLang="en-US"/>
          </a:p>
        </p:txBody>
      </p:sp>
      <p:sp>
        <p:nvSpPr>
          <p:cNvPr id="71" name="文本框 70"/>
          <p:cNvSpPr txBox="1"/>
          <p:nvPr>
            <p:custDataLst>
              <p:tags r:id="rId36"/>
            </p:custDataLst>
          </p:nvPr>
        </p:nvSpPr>
        <p:spPr>
          <a:xfrm>
            <a:off x="389890" y="4733925"/>
            <a:ext cx="3515995" cy="625475"/>
          </a:xfrm>
          <a:prstGeom prst="rect">
            <a:avLst/>
          </a:prstGeom>
          <a:noFill/>
        </p:spPr>
        <p:txBody>
          <a:bodyPr wrap="square" rtlCol="0" anchor="ctr" anchorCtr="0">
            <a:noAutofit/>
          </a:bodyPr>
          <a:lstStyle/>
          <a:p>
            <a:pPr algn="r">
              <a:lnSpc>
                <a:spcPct val="120000"/>
              </a:lnSpc>
            </a:pPr>
            <a:r>
              <a:rPr lang="zh-CN" altLang="en-US" sz="1300" b="1" spc="150">
                <a:solidFill>
                  <a:sysClr val="window" lastClr="FFFFFF"/>
                </a:solidFill>
                <a:latin typeface="Arial" panose="020B0604020202020204" pitchFamily="34" charset="0"/>
                <a:ea typeface="微软雅黑" panose="020B0503020204020204" pitchFamily="34" charset="-122"/>
              </a:rPr>
              <a:t>（3）查看勒脚、散水节点构造，了解墙身防潮做法、首层地面构造、室内外高差、散水做法、一层窗台标高等。</a:t>
            </a:r>
          </a:p>
        </p:txBody>
      </p:sp>
      <p:sp>
        <p:nvSpPr>
          <p:cNvPr id="84" name="任意形状 11"/>
          <p:cNvSpPr/>
          <p:nvPr>
            <p:custDataLst>
              <p:tags r:id="rId37"/>
            </p:custDataLst>
          </p:nvPr>
        </p:nvSpPr>
        <p:spPr>
          <a:xfrm flipH="1">
            <a:off x="4055110" y="477456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9BBB59"/>
            </a:solidFill>
            <a:prstDash val="solid"/>
            <a:miter/>
          </a:ln>
        </p:spPr>
        <p:txBody>
          <a:bodyPr rtlCol="0" anchor="ctr"/>
          <a:lstStyle/>
          <a:p>
            <a:pPr>
              <a:lnSpc>
                <a:spcPct val="120000"/>
              </a:lnSpc>
            </a:pPr>
            <a:endParaRPr lang="zh-CN" altLang="en-US"/>
          </a:p>
        </p:txBody>
      </p:sp>
      <p:sp>
        <p:nvSpPr>
          <p:cNvPr id="85" name="任意形状 12"/>
          <p:cNvSpPr/>
          <p:nvPr>
            <p:custDataLst>
              <p:tags r:id="rId38"/>
            </p:custDataLst>
          </p:nvPr>
        </p:nvSpPr>
        <p:spPr>
          <a:xfrm flipH="1">
            <a:off x="5021580" y="471932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9BBB59"/>
            </a:solidFill>
            <a:prstDash val="solid"/>
            <a:miter/>
          </a:ln>
        </p:spPr>
        <p:txBody>
          <a:bodyPr rtlCol="0" anchor="ctr"/>
          <a:lstStyle/>
          <a:p>
            <a:pPr>
              <a:lnSpc>
                <a:spcPct val="120000"/>
              </a:lnSpc>
            </a:pPr>
            <a:endParaRPr lang="zh-CN" altLang="en-US"/>
          </a:p>
        </p:txBody>
      </p:sp>
      <p:sp>
        <p:nvSpPr>
          <p:cNvPr id="86" name="任意形状 13"/>
          <p:cNvSpPr/>
          <p:nvPr>
            <p:custDataLst>
              <p:tags r:id="rId39"/>
            </p:custDataLst>
          </p:nvPr>
        </p:nvSpPr>
        <p:spPr>
          <a:xfrm flipH="1">
            <a:off x="5060950" y="475932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9BBB59"/>
          </a:solidFill>
          <a:ln w="9525" cap="flat">
            <a:noFill/>
            <a:prstDash val="solid"/>
            <a:miter/>
          </a:ln>
        </p:spPr>
        <p:txBody>
          <a:bodyPr rtlCol="0" anchor="ctr"/>
          <a:lstStyle/>
          <a:p>
            <a:pPr>
              <a:lnSpc>
                <a:spcPct val="120000"/>
              </a:lnSpc>
            </a:pPr>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3"/>
            </p:custDataLst>
          </p:nvPr>
        </p:nvSpPr>
        <p:spPr>
          <a:xfrm>
            <a:off x="609600" y="1219200"/>
            <a:ext cx="10972800" cy="4572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6144895" y="1867535"/>
            <a:ext cx="4675505" cy="574040"/>
          </a:xfrm>
          <a:prstGeom prst="rect">
            <a:avLst/>
          </a:prstGeom>
          <a:noFill/>
        </p:spPr>
        <p:txBody>
          <a:bodyPr wrap="square" lIns="63500" tIns="25400" rIns="63500" bIns="25400" rtlCol="0" anchor="b" anchorCtr="0">
            <a:noAutofit/>
          </a:bodyPr>
          <a:lstStyle/>
          <a:p>
            <a:pPr marL="0" indent="0" algn="l">
              <a:lnSpc>
                <a:spcPct val="100000"/>
              </a:lnSpc>
              <a:spcBef>
                <a:spcPts val="0"/>
              </a:spcBef>
              <a:spcAft>
                <a:spcPts val="0"/>
              </a:spcAft>
              <a:buSzPct val="100000"/>
              <a:buNone/>
            </a:pPr>
            <a:r>
              <a:rPr lang="zh-CN" altLang="en-US" sz="3600" b="1" spc="160" dirty="0">
                <a:solidFill>
                  <a:schemeClr val="accent1">
                    <a:lumMod val="75000"/>
                  </a:schemeClr>
                </a:solidFill>
                <a:latin typeface="微软雅黑" panose="020B0503020204020204" pitchFamily="34" charset="-122"/>
                <a:ea typeface="微软雅黑" panose="020B0503020204020204" pitchFamily="34" charset="-122"/>
                <a:sym typeface="思源黑体" panose="020B0400000000000000" pitchFamily="34" charset="-122"/>
              </a:rPr>
              <a:t>楼梯平面图</a:t>
            </a:r>
          </a:p>
        </p:txBody>
      </p:sp>
      <p:sp>
        <p:nvSpPr>
          <p:cNvPr id="11" name="Title 6"/>
          <p:cNvSpPr txBox="1"/>
          <p:nvPr>
            <p:custDataLst>
              <p:tags r:id="rId5"/>
            </p:custDataLst>
          </p:nvPr>
        </p:nvSpPr>
        <p:spPr>
          <a:xfrm>
            <a:off x="6144260" y="2592070"/>
            <a:ext cx="4676140" cy="258889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altLang="zh-CN" sz="26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6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楼梯平面图的成图</a:t>
            </a:r>
            <a:endParaRPr lang="zh-CN" altLang="en-US" sz="24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平面图通常要分别画出底层楼梯平面图、顶层楼梯平面图及中间各层的楼梯平面图。如果中间各层都完全相同时，可以只画一个中间层楼梯平面图，这种相同的中间层的楼梯平面图称为标准层楼梯平面图。如图3-1-3 所示。</a:t>
            </a:r>
          </a:p>
        </p:txBody>
      </p:sp>
      <p:pic>
        <p:nvPicPr>
          <p:cNvPr id="2" name="图片 1"/>
          <p:cNvPicPr>
            <a:picLocks noChangeAspect="1"/>
          </p:cNvPicPr>
          <p:nvPr/>
        </p:nvPicPr>
        <p:blipFill>
          <a:blip r:embed="rId9"/>
          <a:stretch>
            <a:fillRect/>
          </a:stretch>
        </p:blipFill>
        <p:spPr>
          <a:xfrm>
            <a:off x="1586230" y="147955"/>
            <a:ext cx="3800475" cy="65627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5" name="图片 4" descr="D:\meihua_service_cache\jpg/8c83f06fa4229314b95aadbd8dbac537.jpg8c83f06fa4229314b95aadbd8dbac537"/>
          <p:cNvPicPr>
            <a:picLocks noChangeAspect="1"/>
          </p:cNvPicPr>
          <p:nvPr>
            <p:custDataLst>
              <p:tags r:id="rId4"/>
            </p:custDataLst>
          </p:nvPr>
        </p:nvPicPr>
        <p:blipFill rotWithShape="1">
          <a:blip r:embed="rId11"/>
          <a:srcRect l="43750"/>
          <a:stretch>
            <a:fillRect/>
          </a:stretch>
        </p:blipFill>
        <p:spPr>
          <a:xfrm>
            <a:off x="0" y="609581"/>
            <a:ext cx="5638838" cy="563883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4" name="矩形 10"/>
          <p:cNvSpPr/>
          <p:nvPr>
            <p:custDataLst>
              <p:tags r:id="rId5"/>
            </p:custDataLst>
          </p:nvPr>
        </p:nvSpPr>
        <p:spPr>
          <a:xfrm>
            <a:off x="609605" y="1066809"/>
            <a:ext cx="10972888" cy="4572036"/>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6400851" y="1828776"/>
            <a:ext cx="4419625" cy="574564"/>
          </a:xfrm>
          <a:prstGeom prst="rect">
            <a:avLst/>
          </a:prstGeom>
          <a:noFill/>
        </p:spPr>
        <p:txBody>
          <a:bodyPr wrap="square" lIns="63500" tIns="25400" rIns="63500" bIns="25400" rtlCol="0" anchor="b" anchorCtr="0">
            <a:normAutofit fontScale="87500"/>
          </a:bodyPr>
          <a:lstStyle/>
          <a:p>
            <a:pPr marL="0" indent="0" algn="l">
              <a:lnSpc>
                <a:spcPct val="100000"/>
              </a:lnSpc>
              <a:spcBef>
                <a:spcPts val="0"/>
              </a:spcBef>
              <a:spcAft>
                <a:spcPts val="0"/>
              </a:spcAft>
              <a:buSzPct val="100000"/>
              <a:buNone/>
            </a:pPr>
            <a:r>
              <a:rPr lang="zh-CN" altLang="en-US" sz="32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2. 楼梯平面图的图示内容</a:t>
            </a:r>
          </a:p>
        </p:txBody>
      </p:sp>
      <p:sp>
        <p:nvSpPr>
          <p:cNvPr id="11" name="Title 6"/>
          <p:cNvSpPr txBox="1"/>
          <p:nvPr>
            <p:custDataLst>
              <p:tags r:id="rId7"/>
            </p:custDataLst>
          </p:nvPr>
        </p:nvSpPr>
        <p:spPr>
          <a:xfrm>
            <a:off x="6400851" y="2541585"/>
            <a:ext cx="4419625" cy="197941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楼梯平面图的图示内容楼梯平面图主要表明梯段的长度和宽度、上行或下行的方向、踏步数和踏面宽度、楼梯休息平台的宽度、栏杆扶手的位置以及其他一些平面形状。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3"/>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userDrawn="1">
            <p:custDataLst>
              <p:tags r:id="rId4"/>
            </p:custDataLst>
          </p:nvPr>
        </p:nvSpPr>
        <p:spPr>
          <a:xfrm>
            <a:off x="0" y="0"/>
            <a:ext cx="4255676"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衬底"/>
          <p:cNvSpPr/>
          <p:nvPr>
            <p:custDataLst>
              <p:tags r:id="rId5"/>
            </p:custDataLst>
          </p:nvPr>
        </p:nvSpPr>
        <p:spPr>
          <a:xfrm>
            <a:off x="0" y="0"/>
            <a:ext cx="4267234" cy="68580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457204" y="1218308"/>
            <a:ext cx="3352800" cy="702944"/>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lumMod val="75000"/>
                  </a:schemeClr>
                </a:solidFill>
                <a:latin typeface="微软雅黑" panose="020B0503020204020204" pitchFamily="34" charset="-122"/>
                <a:ea typeface="微软雅黑" panose="020B0503020204020204" pitchFamily="34" charset="-122"/>
                <a:sym typeface="思源黑体" panose="020B0400000000000000" pitchFamily="34" charset="-122"/>
              </a:rPr>
              <a:t>楼梯剖面图</a:t>
            </a:r>
          </a:p>
        </p:txBody>
      </p:sp>
      <p:sp>
        <p:nvSpPr>
          <p:cNvPr id="11" name="Title 6"/>
          <p:cNvSpPr txBox="1"/>
          <p:nvPr>
            <p:custDataLst>
              <p:tags r:id="rId7"/>
            </p:custDataLst>
          </p:nvPr>
        </p:nvSpPr>
        <p:spPr>
          <a:xfrm>
            <a:off x="457204" y="2225035"/>
            <a:ext cx="3352800" cy="280417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ts val="0"/>
              </a:spcAft>
              <a:buSzPct val="100000"/>
              <a:buFont typeface="+mj-ea"/>
              <a:buNone/>
            </a:pPr>
            <a:r>
              <a:rPr alt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楼梯剖面图的成图</a:t>
            </a: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假想用一铅垂剖切平面通过各层的一个梯段和门窗洞，将楼梯剖开，向另一未剖到的梯段方向投影，所做的剖视图，即为楼梯剖面图。如图3-1-4 所示。</a:t>
            </a:r>
          </a:p>
        </p:txBody>
      </p:sp>
      <p:pic>
        <p:nvPicPr>
          <p:cNvPr id="7" name="图片 6"/>
          <p:cNvPicPr>
            <a:picLocks noChangeAspect="1"/>
          </p:cNvPicPr>
          <p:nvPr>
            <p:custDataLst>
              <p:tags r:id="rId8"/>
            </p:custDataLst>
          </p:nvPr>
        </p:nvPicPr>
        <p:blipFill rotWithShape="1">
          <a:blip r:embed="rId12"/>
          <a:srcRect l="5699" r="5699"/>
          <a:stretch>
            <a:fillRect/>
          </a:stretch>
        </p:blipFill>
        <p:spPr>
          <a:xfrm>
            <a:off x="4876839" y="914381"/>
            <a:ext cx="6705650" cy="5029238"/>
          </a:xfrm>
          <a:custGeom>
            <a:avLst/>
            <a:gdLst/>
            <a:ahLst/>
            <a:cxnLst>
              <a:cxn ang="3">
                <a:pos x="hc" y="t"/>
              </a:cxn>
              <a:cxn ang="cd2">
                <a:pos x="l" y="vc"/>
              </a:cxn>
              <a:cxn ang="cd4">
                <a:pos x="hc" y="b"/>
              </a:cxn>
              <a:cxn ang="0">
                <a:pos x="r" y="vc"/>
              </a:cxn>
            </a:cxnLst>
            <a:rect l="l" t="t" r="r" b="b"/>
            <a:pathLst>
              <a:path w="10560" h="7920">
                <a:moveTo>
                  <a:pt x="0" y="0"/>
                </a:moveTo>
                <a:lnTo>
                  <a:pt x="10560" y="0"/>
                </a:lnTo>
                <a:lnTo>
                  <a:pt x="10560" y="7920"/>
                </a:lnTo>
                <a:lnTo>
                  <a:pt x="0" y="79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3"/>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5" name="图片 4" descr="D:\meihua_service_cache\jpg/d53f5d23db865193847f91f64a903e11.jpgd53f5d23db865193847f91f64a903e11"/>
          <p:cNvPicPr>
            <a:picLocks noChangeAspect="1"/>
          </p:cNvPicPr>
          <p:nvPr>
            <p:custDataLst>
              <p:tags r:id="rId4"/>
            </p:custDataLst>
          </p:nvPr>
        </p:nvPicPr>
        <p:blipFill rotWithShape="1">
          <a:blip r:embed="rId12"/>
          <a:srcRect l="41810"/>
          <a:stretch>
            <a:fillRect/>
          </a:stretch>
        </p:blipFill>
        <p:spPr>
          <a:xfrm>
            <a:off x="609605" y="1219188"/>
            <a:ext cx="4572025" cy="4419625"/>
          </a:xfrm>
          <a:custGeom>
            <a:avLst/>
            <a:gdLst/>
            <a:ahLst/>
            <a:cxnLst>
              <a:cxn ang="3">
                <a:pos x="hc" y="t"/>
              </a:cxn>
              <a:cxn ang="cd2">
                <a:pos x="l" y="vc"/>
              </a:cxn>
              <a:cxn ang="cd4">
                <a:pos x="hc" y="b"/>
              </a:cxn>
              <a:cxn ang="0">
                <a:pos x="r" y="vc"/>
              </a:cxn>
            </a:cxnLst>
            <a:rect l="l" t="t" r="r" b="b"/>
            <a:pathLst>
              <a:path w="7200" h="6960">
                <a:moveTo>
                  <a:pt x="0" y="0"/>
                </a:moveTo>
                <a:lnTo>
                  <a:pt x="7200" y="0"/>
                </a:lnTo>
                <a:lnTo>
                  <a:pt x="7200" y="6960"/>
                </a:lnTo>
                <a:lnTo>
                  <a:pt x="0" y="6960"/>
                </a:lnTo>
                <a:lnTo>
                  <a:pt x="0" y="0"/>
                </a:lnTo>
                <a:close/>
              </a:path>
            </a:pathLst>
          </a:custGeom>
        </p:spPr>
      </p:pic>
      <p:sp>
        <p:nvSpPr>
          <p:cNvPr id="6" name="文本框 5"/>
          <p:cNvSpPr txBox="1"/>
          <p:nvPr>
            <p:custDataLst>
              <p:tags r:id="rId5"/>
            </p:custDataLst>
          </p:nvPr>
        </p:nvSpPr>
        <p:spPr>
          <a:xfrm>
            <a:off x="5943600" y="2087523"/>
            <a:ext cx="4876800" cy="702944"/>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楼梯剖面图</a:t>
            </a:r>
          </a:p>
        </p:txBody>
      </p:sp>
      <p:sp>
        <p:nvSpPr>
          <p:cNvPr id="7" name="Title 6"/>
          <p:cNvSpPr txBox="1"/>
          <p:nvPr>
            <p:custDataLst>
              <p:tags r:id="rId6"/>
            </p:custDataLst>
          </p:nvPr>
        </p:nvSpPr>
        <p:spPr>
          <a:xfrm>
            <a:off x="5943600" y="2937880"/>
            <a:ext cx="4876800" cy="183259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30000"/>
              </a:lnSpc>
              <a:spcBef>
                <a:spcPts val="1000"/>
              </a:spcBef>
              <a:spcAft>
                <a:spcPts val="0"/>
              </a:spcAft>
              <a:buSzPct val="100000"/>
              <a:buFont typeface="+mj-ea"/>
            </a:pPr>
            <a:r>
              <a:rPr alt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楼梯平面图的图示内容</a:t>
            </a:r>
          </a:p>
          <a:p>
            <a:pPr marL="444500" lvl="1" indent="0" algn="just" fontAlgn="ctr">
              <a:lnSpc>
                <a:spcPct val="130000"/>
              </a:lnSpc>
              <a:spcBef>
                <a:spcPts val="0"/>
              </a:spcBef>
              <a:spcAft>
                <a:spcPts val="0"/>
              </a:spcAft>
              <a:buSzPct val="100000"/>
              <a:buFont typeface="+mj-lt"/>
              <a:buNone/>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）各层楼（地）面的标高、楼梯段的高度、踏步的宽度和高度、级数及楼地面、楼梯平台、墙身、栏杆、栏板等的构造做法及其相对位置。</a:t>
            </a:r>
          </a:p>
          <a:p>
            <a:pPr marL="444500" lvl="1" indent="0" algn="just" fontAlgn="ctr">
              <a:lnSpc>
                <a:spcPct val="130000"/>
              </a:lnSpc>
              <a:spcBef>
                <a:spcPts val="0"/>
              </a:spcBef>
              <a:spcAft>
                <a:spcPts val="0"/>
              </a:spcAft>
              <a:buSzPct val="100000"/>
              <a:buFont typeface="+mj-lt"/>
              <a:buNone/>
            </a:pP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）标注楼梯间的进深尺寸及轴线编号。</a:t>
            </a:r>
          </a:p>
        </p:txBody>
      </p:sp>
      <p:sp>
        <p:nvSpPr>
          <p:cNvPr id="4" name="矩形 10"/>
          <p:cNvSpPr/>
          <p:nvPr>
            <p:custDataLst>
              <p:tags r:id="rId7"/>
            </p:custDataLst>
          </p:nvPr>
        </p:nvSpPr>
        <p:spPr>
          <a:xfrm>
            <a:off x="609605" y="1219210"/>
            <a:ext cx="10972888" cy="4419635"/>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十字形 1"/>
          <p:cNvSpPr/>
          <p:nvPr>
            <p:custDataLst>
              <p:tags r:id="rId8"/>
            </p:custDataLst>
          </p:nvPr>
        </p:nvSpPr>
        <p:spPr>
          <a:xfrm>
            <a:off x="10363283" y="1477939"/>
            <a:ext cx="457204" cy="457204"/>
          </a:xfrm>
          <a:prstGeom prst="plus">
            <a:avLst>
              <a:gd name="adj" fmla="val 348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427730" y="2735670"/>
            <a:ext cx="8185785" cy="181588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掌握建筑总平面图的识读要点。</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掌握建筑总平面图的识读步骤</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认真仔细核对拟建建筑物的工程性质及用地功能及其他的经济技术指标</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，科学</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合理地考察拟建建筑的合理性。</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4021" y="208008"/>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9</a:t>
            </a:r>
          </a:p>
        </p:txBody>
      </p:sp>
      <p:sp>
        <p:nvSpPr>
          <p:cNvPr id="8" name="文本框 7"/>
          <p:cNvSpPr txBox="1"/>
          <p:nvPr>
            <p:custDataLst>
              <p:tags r:id="rId8"/>
            </p:custDataLst>
          </p:nvPr>
        </p:nvSpPr>
        <p:spPr>
          <a:xfrm>
            <a:off x="3503930" y="167848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427730" y="776333"/>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识读建筑总平面图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57" name="Group 14857"/>
          <p:cNvGrpSpPr/>
          <p:nvPr>
            <p:custDataLst>
              <p:tags r:id="rId2"/>
            </p:custDataLst>
          </p:nvPr>
        </p:nvGrpSpPr>
        <p:grpSpPr>
          <a:xfrm>
            <a:off x="691960" y="1327497"/>
            <a:ext cx="4696095" cy="4912965"/>
            <a:chOff x="0" y="0"/>
            <a:chExt cx="5009165" cy="5240493"/>
          </a:xfrm>
        </p:grpSpPr>
        <p:sp>
          <p:nvSpPr>
            <p:cNvPr id="14855" name="Shape 14855"/>
            <p:cNvSpPr/>
            <p:nvPr>
              <p:custDataLst>
                <p:tags r:id="rId35"/>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56" name="Shape 14856"/>
            <p:cNvSpPr/>
            <p:nvPr>
              <p:custDataLst>
                <p:tags r:id="rId36"/>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grpSp>
      <p:sp>
        <p:nvSpPr>
          <p:cNvPr id="14858" name="Shape 14858"/>
          <p:cNvSpPr/>
          <p:nvPr>
            <p:custDataLst>
              <p:tags r:id="rId3"/>
            </p:custDataLst>
          </p:nvPr>
        </p:nvSpPr>
        <p:spPr>
          <a:xfrm flipH="1">
            <a:off x="698740" y="134105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CD3"/>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59" name="Shape 14859"/>
          <p:cNvSpPr/>
          <p:nvPr>
            <p:custDataLst>
              <p:tags r:id="rId4"/>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60" name="Shape 14860"/>
          <p:cNvSpPr/>
          <p:nvPr>
            <p:custDataLst>
              <p:tags r:id="rId5"/>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4861" name="Shape 14861"/>
          <p:cNvSpPr/>
          <p:nvPr>
            <p:custDataLst>
              <p:tags r:id="rId6"/>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7"/>
            </p:custDataLst>
          </p:nvPr>
        </p:nvSpPr>
        <p:spPr>
          <a:xfrm>
            <a:off x="1337787" y="2928777"/>
            <a:ext cx="599440" cy="521970"/>
          </a:xfrm>
          <a:prstGeom prst="rect">
            <a:avLst/>
          </a:prstGeom>
          <a:noFill/>
        </p:spPr>
        <p:txBody>
          <a:bodyPr wrap="non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05</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8"/>
            </p:custDataLst>
          </p:nvPr>
        </p:nvSpPr>
        <p:spPr>
          <a:xfrm>
            <a:off x="1952583" y="3478785"/>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04</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9"/>
            </p:custDataLst>
          </p:nvPr>
        </p:nvSpPr>
        <p:spPr>
          <a:xfrm>
            <a:off x="3341960" y="4640742"/>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02</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10"/>
            </p:custDataLst>
          </p:nvPr>
        </p:nvSpPr>
        <p:spPr>
          <a:xfrm>
            <a:off x="2636131" y="4041438"/>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03</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6" name="Shape 14861"/>
          <p:cNvSpPr/>
          <p:nvPr>
            <p:custDataLst>
              <p:tags r:id="rId11"/>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lstStyle/>
          <a:p>
            <a:pPr defTabSz="457200"/>
            <a:endParaRPr sz="4690">
              <a:solidFill>
                <a:srgbClr val="222222"/>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12"/>
            </p:custDataLst>
          </p:nvPr>
        </p:nvSpPr>
        <p:spPr>
          <a:xfrm>
            <a:off x="4002831" y="5160853"/>
            <a:ext cx="684624"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pitchFamily="34" charset="-122"/>
                <a:ea typeface="微软雅黑" panose="020B0503020204020204" pitchFamily="34" charset="-122"/>
              </a:rPr>
              <a:t>01</a:t>
            </a:r>
            <a:endParaRPr kumimoji="1" lang="zh-CN" altLang="en-US" sz="2800" dirty="0">
              <a:solidFill>
                <a:srgbClr val="FFFFFF"/>
              </a:solidFill>
              <a:latin typeface="微软雅黑" panose="020B0503020204020204" pitchFamily="34" charset="-122"/>
              <a:ea typeface="微软雅黑" panose="020B0503020204020204" pitchFamily="34" charset="-122"/>
            </a:endParaRPr>
          </a:p>
        </p:txBody>
      </p:sp>
      <p:grpSp>
        <p:nvGrpSpPr>
          <p:cNvPr id="52" name="组合 51"/>
          <p:cNvGrpSpPr/>
          <p:nvPr>
            <p:custDataLst>
              <p:tags r:id="rId13"/>
            </p:custDataLst>
          </p:nvPr>
        </p:nvGrpSpPr>
        <p:grpSpPr>
          <a:xfrm>
            <a:off x="4596635" y="2146169"/>
            <a:ext cx="5877293" cy="715413"/>
            <a:chOff x="5395291" y="1708798"/>
            <a:chExt cx="5877293" cy="1058354"/>
          </a:xfrm>
        </p:grpSpPr>
        <p:sp>
          <p:nvSpPr>
            <p:cNvPr id="55" name="矩形 54"/>
            <p:cNvSpPr/>
            <p:nvPr>
              <p:custDataLst>
                <p:tags r:id="rId33"/>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56" name="直线连接符 55"/>
            <p:cNvCxnSpPr/>
            <p:nvPr>
              <p:custDataLst>
                <p:tags r:id="rId34"/>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4"/>
            </p:custDataLst>
          </p:nvPr>
        </p:nvSpPr>
        <p:spPr>
          <a:xfrm>
            <a:off x="4660436" y="2369374"/>
            <a:ext cx="5784627" cy="306705"/>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（1）请说出本工程的性质、设计单位以及设计时间。</a:t>
            </a:r>
          </a:p>
        </p:txBody>
      </p:sp>
      <p:grpSp>
        <p:nvGrpSpPr>
          <p:cNvPr id="58" name="组合 57"/>
          <p:cNvGrpSpPr/>
          <p:nvPr>
            <p:custDataLst>
              <p:tags r:id="rId15"/>
            </p:custDataLst>
          </p:nvPr>
        </p:nvGrpSpPr>
        <p:grpSpPr>
          <a:xfrm>
            <a:off x="4907826" y="2994436"/>
            <a:ext cx="5877293" cy="715413"/>
            <a:chOff x="5395291" y="1708798"/>
            <a:chExt cx="5877293" cy="1058354"/>
          </a:xfrm>
        </p:grpSpPr>
        <p:sp>
          <p:nvSpPr>
            <p:cNvPr id="60" name="矩形 59"/>
            <p:cNvSpPr/>
            <p:nvPr>
              <p:custDataLst>
                <p:tags r:id="rId31"/>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61" name="直线连接符 60"/>
            <p:cNvCxnSpPr/>
            <p:nvPr>
              <p:custDataLst>
                <p:tags r:id="rId32"/>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16"/>
            </p:custDataLst>
          </p:nvPr>
        </p:nvSpPr>
        <p:spPr>
          <a:xfrm>
            <a:off x="4971627" y="3110009"/>
            <a:ext cx="5784627" cy="521970"/>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（2）请说出本工程的总用地面积、总建设面积、总占地面积、容积率、绿地率等主要经济指标。</a:t>
            </a:r>
          </a:p>
        </p:txBody>
      </p:sp>
      <p:grpSp>
        <p:nvGrpSpPr>
          <p:cNvPr id="63" name="组合 62"/>
          <p:cNvGrpSpPr/>
          <p:nvPr>
            <p:custDataLst>
              <p:tags r:id="rId17"/>
            </p:custDataLst>
          </p:nvPr>
        </p:nvGrpSpPr>
        <p:grpSpPr>
          <a:xfrm>
            <a:off x="5219017" y="3842703"/>
            <a:ext cx="5877293" cy="715413"/>
            <a:chOff x="5395291" y="1708798"/>
            <a:chExt cx="5877293" cy="1058354"/>
          </a:xfrm>
        </p:grpSpPr>
        <p:sp>
          <p:nvSpPr>
            <p:cNvPr id="65" name="矩形 64"/>
            <p:cNvSpPr/>
            <p:nvPr>
              <p:custDataLst>
                <p:tags r:id="rId29"/>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66" name="直线连接符 65"/>
            <p:cNvCxnSpPr/>
            <p:nvPr>
              <p:custDataLst>
                <p:tags r:id="rId30"/>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18"/>
            </p:custDataLst>
          </p:nvPr>
        </p:nvSpPr>
        <p:spPr>
          <a:xfrm>
            <a:off x="5282818" y="3958276"/>
            <a:ext cx="5784627" cy="521970"/>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（3）查阅场地范围的测量坐标（或定位尺寸），道路红线、建筑控制线、用地红线。</a:t>
            </a:r>
          </a:p>
        </p:txBody>
      </p:sp>
      <p:grpSp>
        <p:nvGrpSpPr>
          <p:cNvPr id="68" name="组合 67"/>
          <p:cNvGrpSpPr/>
          <p:nvPr>
            <p:custDataLst>
              <p:tags r:id="rId19"/>
            </p:custDataLst>
          </p:nvPr>
        </p:nvGrpSpPr>
        <p:grpSpPr>
          <a:xfrm>
            <a:off x="5530208" y="4690970"/>
            <a:ext cx="5877293" cy="715413"/>
            <a:chOff x="5395291" y="1708798"/>
            <a:chExt cx="5877293" cy="1058354"/>
          </a:xfrm>
        </p:grpSpPr>
        <p:sp>
          <p:nvSpPr>
            <p:cNvPr id="70" name="矩形 69"/>
            <p:cNvSpPr/>
            <p:nvPr>
              <p:custDataLst>
                <p:tags r:id="rId27"/>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71" name="直线连接符 70"/>
            <p:cNvCxnSpPr/>
            <p:nvPr>
              <p:custDataLst>
                <p:tags r:id="rId28"/>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20"/>
            </p:custDataLst>
          </p:nvPr>
        </p:nvSpPr>
        <p:spPr>
          <a:xfrm>
            <a:off x="5594009" y="4698910"/>
            <a:ext cx="5784627" cy="737235"/>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（4）分析本工程周边的原有、拟建、拆除建筑物和构筑物的布置情况，以及道路、绿化、场地等布置情况。找出本工程与相邻建筑物之间的距离及建筑物的朝向、总尺寸、名称、层数。</a:t>
            </a:r>
          </a:p>
        </p:txBody>
      </p:sp>
      <p:grpSp>
        <p:nvGrpSpPr>
          <p:cNvPr id="73" name="组合 72"/>
          <p:cNvGrpSpPr/>
          <p:nvPr>
            <p:custDataLst>
              <p:tags r:id="rId21"/>
            </p:custDataLst>
          </p:nvPr>
        </p:nvGrpSpPr>
        <p:grpSpPr>
          <a:xfrm>
            <a:off x="5841401" y="5539237"/>
            <a:ext cx="5877293" cy="715413"/>
            <a:chOff x="5395291" y="1708798"/>
            <a:chExt cx="5877293" cy="1058354"/>
          </a:xfrm>
        </p:grpSpPr>
        <p:sp>
          <p:nvSpPr>
            <p:cNvPr id="75" name="矩形 74"/>
            <p:cNvSpPr/>
            <p:nvPr>
              <p:custDataLst>
                <p:tags r:id="rId25"/>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lnSpc>
                  <a:spcPct val="130000"/>
                </a:lnSpc>
              </a:pPr>
              <a:endParaRPr kumimoji="1"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76" name="直线连接符 75"/>
            <p:cNvCxnSpPr/>
            <p:nvPr>
              <p:custDataLst>
                <p:tags r:id="rId26"/>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22"/>
            </p:custDataLst>
          </p:nvPr>
        </p:nvSpPr>
        <p:spPr>
          <a:xfrm>
            <a:off x="5905202" y="5762442"/>
            <a:ext cx="5784627" cy="306705"/>
          </a:xfrm>
          <a:prstGeom prst="rect">
            <a:avLst/>
          </a:prstGeom>
          <a:noFill/>
        </p:spPr>
        <p:txBody>
          <a:bodyPr wrap="square" rtlCol="0" anchor="ctr" anchorCtr="0">
            <a:spAutoFit/>
          </a:bodyPr>
          <a:lstStyle/>
          <a:p>
            <a:r>
              <a:rPr lang="zh-CN" altLang="en-US" sz="1400" spc="150">
                <a:latin typeface="微软雅黑" panose="020B0503020204020204" pitchFamily="34" charset="-122"/>
                <a:ea typeface="微软雅黑" panose="020B0503020204020204" pitchFamily="34" charset="-122"/>
              </a:rPr>
              <a:t>（5）查阅新建房屋室内外地坪标高。</a:t>
            </a:r>
          </a:p>
        </p:txBody>
      </p:sp>
      <p:sp>
        <p:nvSpPr>
          <p:cNvPr id="42" name="TextBox 5"/>
          <p:cNvSpPr txBox="1"/>
          <p:nvPr>
            <p:custDataLst>
              <p:tags r:id="rId23"/>
            </p:custDataLst>
          </p:nvPr>
        </p:nvSpPr>
        <p:spPr>
          <a:xfrm>
            <a:off x="457200" y="608608"/>
            <a:ext cx="11277600" cy="523220"/>
          </a:xfrm>
          <a:prstGeom prst="rect">
            <a:avLst/>
          </a:prstGeom>
          <a:noFill/>
        </p:spPr>
        <p:txBody>
          <a:bodyPr wrap="square" rtlCol="0">
            <a:normAutofit fontScale="97500"/>
          </a:bodyPr>
          <a:lstStyle/>
          <a:p>
            <a:pPr algn="r" defTabSz="457200"/>
            <a:r>
              <a:rPr lang="zh-CN" altLang="en-US" sz="2800" b="1" spc="300" dirty="0">
                <a:solidFill>
                  <a:srgbClr val="222222"/>
                </a:solidFill>
                <a:latin typeface="微软雅黑" panose="020B0503020204020204" pitchFamily="34" charset="-122"/>
                <a:ea typeface="微软雅黑" panose="020B0503020204020204" pitchFamily="34" charset="-122"/>
              </a:rPr>
              <a:t>任务主题</a:t>
            </a:r>
          </a:p>
        </p:txBody>
      </p:sp>
      <p:sp>
        <p:nvSpPr>
          <p:cNvPr id="43" name="文本框 42"/>
          <p:cNvSpPr txBox="1"/>
          <p:nvPr>
            <p:custDataLst>
              <p:tags r:id="rId24"/>
            </p:custDataLst>
          </p:nvPr>
        </p:nvSpPr>
        <p:spPr>
          <a:xfrm>
            <a:off x="3609340" y="1135380"/>
            <a:ext cx="8125460" cy="521970"/>
          </a:xfrm>
          <a:prstGeom prst="rect">
            <a:avLst/>
          </a:prstGeom>
          <a:noFill/>
        </p:spPr>
        <p:txBody>
          <a:bodyPr wrap="square" rtlCol="0">
            <a:spAutoFit/>
          </a:bodyPr>
          <a:lstStyle/>
          <a:p>
            <a:pPr algn="r" defTabSz="457200"/>
            <a:r>
              <a:rPr kumimoji="1" lang="zh-CN" altLang="en-US" sz="1400" spc="300" dirty="0">
                <a:solidFill>
                  <a:srgbClr val="222222"/>
                </a:solidFill>
                <a:latin typeface="微软雅黑" panose="020B0503020204020204" pitchFamily="34" charset="-122"/>
                <a:ea typeface="微软雅黑" panose="020B0503020204020204" pitchFamily="34" charset="-122"/>
              </a:rPr>
              <a:t>认真阅读某区中小学校舍安全工程第一中学翻建工程施工图的建筑设计总平面图，见附图建施 01，请回答以下问题：</a:t>
            </a:r>
          </a:p>
        </p:txBody>
      </p:sp>
    </p:spTree>
    <p:custDataLst>
      <p:tags r:id="rId1"/>
    </p:custData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2"/>
            </p:custDataLst>
          </p:nvPr>
        </p:nvSpPr>
        <p:spPr>
          <a:xfrm>
            <a:off x="1835415" y="2992431"/>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圆角矩形 3"/>
          <p:cNvSpPr/>
          <p:nvPr>
            <p:custDataLst>
              <p:tags r:id="rId3"/>
            </p:custDataLst>
          </p:nvPr>
        </p:nvSpPr>
        <p:spPr>
          <a:xfrm>
            <a:off x="1843633" y="4306742"/>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5" name="圆角矩形 4"/>
          <p:cNvSpPr/>
          <p:nvPr>
            <p:custDataLst>
              <p:tags r:id="rId4"/>
            </p:custDataLst>
          </p:nvPr>
        </p:nvSpPr>
        <p:spPr>
          <a:xfrm rot="20318279">
            <a:off x="2316839" y="4280860"/>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custDataLst>
              <p:tags r:id="rId5"/>
            </p:custDataLst>
          </p:nvPr>
        </p:nvSpPr>
        <p:spPr>
          <a:xfrm>
            <a:off x="2370088" y="4579841"/>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custDataLst>
              <p:tags r:id="rId6"/>
            </p:custDataLst>
          </p:nvPr>
        </p:nvSpPr>
        <p:spPr>
          <a:xfrm rot="3224468">
            <a:off x="2571087" y="2076868"/>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7"/>
            </p:custDataLst>
          </p:nvPr>
        </p:nvSpPr>
        <p:spPr>
          <a:xfrm>
            <a:off x="1838214" y="2136335"/>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标题 1"/>
          <p:cNvSpPr txBox="1"/>
          <p:nvPr>
            <p:custDataLst>
              <p:tags r:id="rId8"/>
            </p:custDataLst>
          </p:nvPr>
        </p:nvSpPr>
        <p:spPr>
          <a:xfrm>
            <a:off x="5502910" y="4370705"/>
            <a:ext cx="5093335" cy="709930"/>
          </a:xfrm>
          <a:prstGeom prst="rect">
            <a:avLst/>
          </a:prstGeom>
          <a:noFill/>
        </p:spPr>
        <p:txBody>
          <a:bodyPr wrap="square" lIns="90000" tIns="0" rIns="90000" bIns="46800" rtlCol="0">
            <a:spAutoFit/>
          </a:bodyPr>
          <a:lstStyle>
            <a:defPPr>
              <a:defRPr lang="zh-CN"/>
            </a:defPPr>
            <a:lvl1pPr>
              <a:lnSpc>
                <a:spcPct val="130000"/>
              </a:lnSpc>
              <a:defRPr sz="1200"/>
            </a:lvl1pPr>
          </a:lstStyle>
          <a:p>
            <a:pPr>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查看总体布局，技术经济指标表，了解用地范围内新建、原有、拟建、拆除建筑物和构筑物的布置情况，以及道路、绿化、场地等布置情况。</a:t>
            </a:r>
          </a:p>
        </p:txBody>
      </p:sp>
      <p:cxnSp>
        <p:nvCxnSpPr>
          <p:cNvPr id="18" name="直接箭头连接符 17"/>
          <p:cNvCxnSpPr/>
          <p:nvPr>
            <p:custDataLst>
              <p:tags r:id="rId9"/>
            </p:custDataLst>
          </p:nvPr>
        </p:nvCxnSpPr>
        <p:spPr>
          <a:xfrm>
            <a:off x="4470218" y="415316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10"/>
            </p:custDataLst>
          </p:nvPr>
        </p:nvSpPr>
        <p:spPr>
          <a:xfrm>
            <a:off x="5483640" y="3970126"/>
            <a:ext cx="3233244"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dirty="0">
                <a:solidFill>
                  <a:srgbClr val="9BBB59"/>
                </a:solidFill>
                <a:latin typeface="Arial" panose="020B0604020202020204" pitchFamily="34" charset="0"/>
                <a:ea typeface="微软雅黑" panose="020B0503020204020204" pitchFamily="34" charset="-122"/>
                <a:cs typeface="+mn-ea"/>
                <a:sym typeface="Arial" panose="020B0604020202020204" pitchFamily="34" charset="0"/>
              </a:rPr>
              <a:t>【步骤 2】</a:t>
            </a:r>
          </a:p>
        </p:txBody>
      </p:sp>
      <p:sp>
        <p:nvSpPr>
          <p:cNvPr id="23" name="标题 1"/>
          <p:cNvSpPr txBox="1"/>
          <p:nvPr>
            <p:custDataLst>
              <p:tags r:id="rId11"/>
            </p:custDataLst>
          </p:nvPr>
        </p:nvSpPr>
        <p:spPr>
          <a:xfrm>
            <a:off x="5741670" y="3229610"/>
            <a:ext cx="4591685" cy="488315"/>
          </a:xfrm>
          <a:prstGeom prst="rect">
            <a:avLst/>
          </a:prstGeom>
          <a:noFill/>
        </p:spPr>
        <p:txBody>
          <a:bodyPr wrap="square" lIns="90000" tIns="0" rIns="90000" bIns="46800" rtlCol="0">
            <a:spAutoFit/>
          </a:bodyPr>
          <a:lstStyle>
            <a:defPPr>
              <a:defRPr lang="zh-CN"/>
            </a:defPPr>
            <a:lvl1pPr>
              <a:lnSpc>
                <a:spcPct val="130000"/>
              </a:lnSpc>
              <a:defRPr sz="1200"/>
            </a:lvl1pPr>
          </a:lstStyle>
          <a:p>
            <a:pP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查看新建建筑物的情况，了解其形状、层数、室内外标高及其定位。</a:t>
            </a:r>
          </a:p>
        </p:txBody>
      </p:sp>
      <p:cxnSp>
        <p:nvCxnSpPr>
          <p:cNvPr id="21" name="直接箭头连接符 20"/>
          <p:cNvCxnSpPr/>
          <p:nvPr>
            <p:custDataLst>
              <p:tags r:id="rId12"/>
            </p:custDataLst>
          </p:nvPr>
        </p:nvCxnSpPr>
        <p:spPr>
          <a:xfrm>
            <a:off x="4726858" y="300010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13"/>
            </p:custDataLst>
          </p:nvPr>
        </p:nvSpPr>
        <p:spPr>
          <a:xfrm>
            <a:off x="5740278" y="2817063"/>
            <a:ext cx="3233244"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dirty="0">
                <a:solidFill>
                  <a:srgbClr val="69A35B"/>
                </a:solidFill>
                <a:latin typeface="Arial" panose="020B0604020202020204" pitchFamily="34" charset="0"/>
                <a:ea typeface="微软雅黑" panose="020B0503020204020204" pitchFamily="34" charset="-122"/>
                <a:cs typeface="+mn-ea"/>
                <a:sym typeface="Arial" panose="020B0604020202020204" pitchFamily="34" charset="0"/>
              </a:rPr>
              <a:t>【步骤 3】</a:t>
            </a:r>
          </a:p>
        </p:txBody>
      </p:sp>
      <p:cxnSp>
        <p:nvCxnSpPr>
          <p:cNvPr id="24" name="直接箭头连接符 23"/>
          <p:cNvCxnSpPr/>
          <p:nvPr>
            <p:custDataLst>
              <p:tags r:id="rId14"/>
            </p:custDataLst>
          </p:nvPr>
        </p:nvCxnSpPr>
        <p:spPr>
          <a:xfrm>
            <a:off x="4303149" y="1907396"/>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5"/>
            </p:custDataLst>
          </p:nvPr>
        </p:nvSpPr>
        <p:spPr>
          <a:xfrm>
            <a:off x="5316568" y="1724349"/>
            <a:ext cx="3238923"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dirty="0">
                <a:solidFill>
                  <a:srgbClr val="1AA3AA"/>
                </a:solidFill>
                <a:latin typeface="Arial" panose="020B0604020202020204" pitchFamily="34" charset="0"/>
                <a:ea typeface="微软雅黑" panose="020B0503020204020204" pitchFamily="34" charset="-122"/>
                <a:cs typeface="+mn-ea"/>
                <a:sym typeface="Arial" panose="020B0604020202020204" pitchFamily="34" charset="0"/>
              </a:rPr>
              <a:t>【步骤 4】</a:t>
            </a:r>
          </a:p>
        </p:txBody>
      </p:sp>
      <p:sp>
        <p:nvSpPr>
          <p:cNvPr id="26" name="标题 1"/>
          <p:cNvSpPr txBox="1"/>
          <p:nvPr>
            <p:custDataLst>
              <p:tags r:id="rId16"/>
            </p:custDataLst>
          </p:nvPr>
        </p:nvSpPr>
        <p:spPr>
          <a:xfrm>
            <a:off x="5324475" y="2125345"/>
            <a:ext cx="4650105" cy="488315"/>
          </a:xfrm>
          <a:prstGeom prst="rect">
            <a:avLst/>
          </a:prstGeom>
          <a:noFill/>
        </p:spPr>
        <p:txBody>
          <a:bodyPr wrap="square" lIns="90000" tIns="0" rIns="90000" bIns="46800" rtlCol="0">
            <a:spAutoFit/>
          </a:bodyPr>
          <a:lstStyle>
            <a:defPPr>
              <a:defRPr lang="zh-CN"/>
            </a:defPPr>
            <a:lvl1pPr>
              <a:lnSpc>
                <a:spcPct val="130000"/>
              </a:lnSpc>
              <a:defRPr sz="1200"/>
            </a:lvl1pPr>
          </a:lstStyle>
          <a:p>
            <a:pP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查看指北针和风向频率玫瑰图，了解新建建筑的地理位置、朝向和常年风向</a:t>
            </a:r>
          </a:p>
        </p:txBody>
      </p:sp>
      <p:sp>
        <p:nvSpPr>
          <p:cNvPr id="13" name="圆角矩形 12"/>
          <p:cNvSpPr/>
          <p:nvPr>
            <p:custDataLst>
              <p:tags r:id="rId17"/>
            </p:custDataLst>
          </p:nvPr>
        </p:nvSpPr>
        <p:spPr>
          <a:xfrm rot="21439215">
            <a:off x="3509520" y="3778572"/>
            <a:ext cx="1058472" cy="1071278"/>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custDataLst>
              <p:tags r:id="rId18"/>
            </p:custDataLst>
          </p:nvPr>
        </p:nvSpPr>
        <p:spPr>
          <a:xfrm rot="21439215">
            <a:off x="3756026" y="2729674"/>
            <a:ext cx="1058474" cy="1071276"/>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圆角矩形 10"/>
          <p:cNvSpPr/>
          <p:nvPr>
            <p:custDataLst>
              <p:tags r:id="rId19"/>
            </p:custDataLst>
          </p:nvPr>
        </p:nvSpPr>
        <p:spPr>
          <a:xfrm rot="21439215">
            <a:off x="3369411" y="1690775"/>
            <a:ext cx="1058472" cy="1071278"/>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34"/>
          <p:cNvSpPr/>
          <p:nvPr>
            <p:custDataLst>
              <p:tags r:id="rId20"/>
            </p:custDataLst>
          </p:nvPr>
        </p:nvSpPr>
        <p:spPr>
          <a:xfrm rot="21439215">
            <a:off x="3263017" y="4852762"/>
            <a:ext cx="1058474" cy="1071276"/>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标题 1"/>
          <p:cNvSpPr txBox="1"/>
          <p:nvPr>
            <p:custDataLst>
              <p:tags r:id="rId21"/>
            </p:custDataLst>
          </p:nvPr>
        </p:nvSpPr>
        <p:spPr>
          <a:xfrm>
            <a:off x="5335905" y="5619750"/>
            <a:ext cx="4869815" cy="267335"/>
          </a:xfrm>
          <a:prstGeom prst="rect">
            <a:avLst/>
          </a:prstGeom>
          <a:noFill/>
        </p:spPr>
        <p:txBody>
          <a:bodyPr wrap="square" lIns="90000" tIns="0" rIns="90000" bIns="46800" rtlCol="0">
            <a:spAutoFit/>
          </a:bodyPr>
          <a:lstStyle>
            <a:defPPr>
              <a:defRPr lang="zh-CN"/>
            </a:defPPr>
            <a:lvl1pPr>
              <a:lnSpc>
                <a:spcPct val="130000"/>
              </a:lnSpc>
              <a:defRPr sz="1200"/>
            </a:lvl1pPr>
          </a:lstStyle>
          <a:p>
            <a:pPr>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查看图名、比例、图例及相关说明，了解用地功能及工程性质。</a:t>
            </a:r>
          </a:p>
        </p:txBody>
      </p:sp>
      <p:cxnSp>
        <p:nvCxnSpPr>
          <p:cNvPr id="37" name="直接箭头连接符 36"/>
          <p:cNvCxnSpPr/>
          <p:nvPr>
            <p:custDataLst>
              <p:tags r:id="rId22"/>
            </p:custDataLst>
          </p:nvPr>
        </p:nvCxnSpPr>
        <p:spPr>
          <a:xfrm>
            <a:off x="4303148" y="5402262"/>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23"/>
            </p:custDataLst>
          </p:nvPr>
        </p:nvSpPr>
        <p:spPr>
          <a:xfrm>
            <a:off x="5316568" y="5219216"/>
            <a:ext cx="3233244"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【步骤 1】</a:t>
            </a:r>
          </a:p>
        </p:txBody>
      </p:sp>
      <p:sp>
        <p:nvSpPr>
          <p:cNvPr id="8" name="圆角矩形 7"/>
          <p:cNvSpPr/>
          <p:nvPr>
            <p:custDataLst>
              <p:tags r:id="rId24"/>
            </p:custDataLst>
          </p:nvPr>
        </p:nvSpPr>
        <p:spPr>
          <a:xfrm rot="3531662">
            <a:off x="2875566" y="2246451"/>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264285" y="245745"/>
            <a:ext cx="2540000" cy="681990"/>
          </a:xfrm>
          <a:prstGeom prst="rect">
            <a:avLst/>
          </a:prstGeom>
          <a:noFill/>
        </p:spPr>
        <p:txBody>
          <a:bodyPr wrap="square" rtlCol="0" anchor="t">
            <a:spAutoFit/>
          </a:bodyPr>
          <a:lstStyle/>
          <a:p>
            <a:pPr>
              <a:lnSpc>
                <a:spcPct val="120000"/>
              </a:lnSpc>
            </a:pPr>
            <a:r>
              <a:rPr lang="zh-CN" altLang="en-US" sz="3200" b="1" dirty="0" smtClean="0">
                <a:solidFill>
                  <a:srgbClr val="F87616"/>
                </a:solidFill>
              </a:rPr>
              <a:t>任务实施</a:t>
            </a:r>
          </a:p>
        </p:txBody>
      </p:sp>
    </p:spTree>
    <p:custDataLst>
      <p:tags r:id="rId1"/>
    </p:custData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295" y="4521835"/>
            <a:ext cx="8185785" cy="132343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能够根据图纸目录判断整套图纸的组成。</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识读图纸目录时，要有大局观，严谨仔细地核对图纸数量及快速查阅图纸。</a:t>
            </a:r>
            <a:r>
              <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3324860"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l">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10</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分析建筑施工图的图纸构成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217295" y="14960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（一）方案设计图</a:t>
            </a:r>
          </a:p>
        </p:txBody>
      </p:sp>
      <p:sp>
        <p:nvSpPr>
          <p:cNvPr id="22" name="文本框 8"/>
          <p:cNvSpPr txBox="1"/>
          <p:nvPr/>
        </p:nvSpPr>
        <p:spPr>
          <a:xfrm>
            <a:off x="8501380" y="14960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（三）建筑工程竣工图</a:t>
            </a:r>
          </a:p>
        </p:txBody>
      </p:sp>
      <p:sp>
        <p:nvSpPr>
          <p:cNvPr id="24" name="文本框 23"/>
          <p:cNvSpPr txBox="1"/>
          <p:nvPr/>
        </p:nvSpPr>
        <p:spPr>
          <a:xfrm>
            <a:off x="468630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（二）建筑工程施工图</a:t>
            </a: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046480" y="1917700"/>
            <a:ext cx="2959735" cy="1641475"/>
          </a:xfrm>
          <a:prstGeom prst="rect">
            <a:avLst/>
          </a:prstGeom>
        </p:spPr>
        <p:txBody>
          <a:bodyPr wrap="square">
            <a:spAutoFit/>
          </a:bodyPr>
          <a:lstStyle/>
          <a:p>
            <a:pPr algn="r">
              <a:lnSpc>
                <a:spcPct val="120000"/>
              </a:lnSpc>
              <a:spcBef>
                <a:spcPts val="0"/>
              </a:spcBef>
              <a:spcAft>
                <a:spcPts val="0"/>
              </a:spcAft>
            </a:pPr>
            <a:r>
              <a:rPr lang="zh-CN" altLang="en-US" sz="1400" dirty="0">
                <a:solidFill>
                  <a:schemeClr val="tx1">
                    <a:lumMod val="85000"/>
                    <a:lumOff val="15000"/>
                  </a:schemeClr>
                </a:solidFill>
                <a:cs typeface="+mn-ea"/>
                <a:sym typeface="+mn-lt"/>
              </a:rPr>
              <a:t>方案设计图是在建设的决策阶段为征询建设单位的意见和供有关主管部门审批设计的图纸，也称为房屋初步设计图。方案设计图一般通过简略的房屋平、立、剖面设计图等反映房屋建筑的概貌和设计意图。</a:t>
            </a:r>
          </a:p>
        </p:txBody>
      </p:sp>
      <p:sp>
        <p:nvSpPr>
          <p:cNvPr id="32" name="矩形 31"/>
          <p:cNvSpPr/>
          <p:nvPr/>
        </p:nvSpPr>
        <p:spPr>
          <a:xfrm>
            <a:off x="7814945" y="1917700"/>
            <a:ext cx="3150235" cy="1891665"/>
          </a:xfrm>
          <a:prstGeom prst="rect">
            <a:avLst/>
          </a:prstGeom>
        </p:spPr>
        <p:txBody>
          <a:bodyPr wrap="square">
            <a:spAutoFit/>
          </a:bodyPr>
          <a:lstStyle/>
          <a:p>
            <a:pPr algn="r">
              <a:lnSpc>
                <a:spcPct val="100000"/>
              </a:lnSpc>
            </a:pPr>
            <a:r>
              <a:rPr lang="zh-CN" altLang="en-US" sz="1300" dirty="0">
                <a:solidFill>
                  <a:schemeClr val="tx1">
                    <a:lumMod val="85000"/>
                    <a:lumOff val="15000"/>
                  </a:schemeClr>
                </a:solidFill>
                <a:cs typeface="+mn-ea"/>
                <a:sym typeface="+mn-lt"/>
              </a:rPr>
              <a:t>建筑工程在施工过程中往往会碰到工程地质、技术资料、使用功能发生变化的情况，建筑工程竣工图是建设工程在施工过程中根据施工现场的各种真实施工记录和指令性技术文件对建筑工程施工图进行修改或重新绘制的与工程实体相符的图说。它能真实、准确、系统地反映建筑工程的实体现状，为建筑工程的维修、改扩建、规划利用提供资料。</a:t>
            </a:r>
          </a:p>
        </p:txBody>
      </p:sp>
      <p:sp>
        <p:nvSpPr>
          <p:cNvPr id="33" name="矩形 32"/>
          <p:cNvSpPr/>
          <p:nvPr/>
        </p:nvSpPr>
        <p:spPr>
          <a:xfrm>
            <a:off x="4425315" y="4705985"/>
            <a:ext cx="2989580" cy="1814830"/>
          </a:xfrm>
          <a:prstGeom prst="rect">
            <a:avLst/>
          </a:prstGeom>
        </p:spPr>
        <p:txBody>
          <a:bodyPr wrap="square">
            <a:spAutoFit/>
          </a:bodyPr>
          <a:lstStyle/>
          <a:p>
            <a:pPr algn="r">
              <a:lnSpc>
                <a:spcPct val="100000"/>
              </a:lnSpc>
              <a:spcBef>
                <a:spcPts val="0"/>
              </a:spcBef>
              <a:spcAft>
                <a:spcPts val="0"/>
              </a:spcAft>
            </a:pPr>
            <a:r>
              <a:rPr lang="zh-CN" altLang="en-US" sz="1400" kern="0" dirty="0">
                <a:solidFill>
                  <a:schemeClr val="tx1">
                    <a:lumMod val="85000"/>
                    <a:lumOff val="15000"/>
                  </a:schemeClr>
                </a:solidFill>
                <a:uFillTx/>
                <a:cs typeface="+mn-ea"/>
                <a:sym typeface="+mn-lt"/>
              </a:rPr>
              <a:t>建筑工程施工图是方案设计图经过审批之后，设计人员从满足施工的角度出发，对工程建设方案进一步具体化、明确化，通过详细的计算和设计，绘制出正确、完整的用于指导施工、编制施工图预算的完整翔实的图纸。本书中主要讲述建筑工程施工图的识读。</a:t>
            </a:r>
          </a:p>
        </p:txBody>
      </p:sp>
      <p:cxnSp>
        <p:nvCxnSpPr>
          <p:cNvPr id="3" name="直接连接符 2"/>
          <p:cNvCxnSpPr/>
          <p:nvPr/>
        </p:nvCxnSpPr>
        <p:spPr>
          <a:xfrm>
            <a:off x="400558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1885" y="389255"/>
            <a:ext cx="682688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房屋建筑工程图的分类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2541" y="1"/>
            <a:ext cx="12194541" cy="4604068"/>
          </a:xfrm>
          <a:prstGeom prst="rect">
            <a:avLst/>
          </a:prstGeom>
          <a:solidFill>
            <a:srgbClr val="FBDDA3">
              <a:alpha val="48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任意多边形: 形状 16"/>
          <p:cNvSpPr/>
          <p:nvPr>
            <p:custDataLst>
              <p:tags r:id="rId3"/>
            </p:custDataLst>
          </p:nvPr>
        </p:nvSpPr>
        <p:spPr>
          <a:xfrm>
            <a:off x="5013537" y="1"/>
            <a:ext cx="7179734" cy="4604068"/>
          </a:xfrm>
          <a:custGeom>
            <a:avLst/>
            <a:gdLst>
              <a:gd name="connsiteX0" fmla="*/ 1164431 w 6780657"/>
              <a:gd name="connsiteY0" fmla="*/ 0 h 4657725"/>
              <a:gd name="connsiteX1" fmla="*/ 6780657 w 6780657"/>
              <a:gd name="connsiteY1" fmla="*/ 0 h 4657725"/>
              <a:gd name="connsiteX2" fmla="*/ 6780657 w 6780657"/>
              <a:gd name="connsiteY2" fmla="*/ 4657725 h 4657725"/>
              <a:gd name="connsiteX3" fmla="*/ 0 w 6780657"/>
              <a:gd name="connsiteY3" fmla="*/ 4657725 h 4657725"/>
            </a:gdLst>
            <a:ahLst/>
            <a:cxnLst>
              <a:cxn ang="0">
                <a:pos x="connsiteX0" y="connsiteY0"/>
              </a:cxn>
              <a:cxn ang="0">
                <a:pos x="connsiteX1" y="connsiteY1"/>
              </a:cxn>
              <a:cxn ang="0">
                <a:pos x="connsiteX2" y="connsiteY2"/>
              </a:cxn>
              <a:cxn ang="0">
                <a:pos x="connsiteX3" y="connsiteY3"/>
              </a:cxn>
            </a:cxnLst>
            <a:rect l="l" t="t" r="r" b="b"/>
            <a:pathLst>
              <a:path w="6780657" h="4657725">
                <a:moveTo>
                  <a:pt x="1164431" y="0"/>
                </a:moveTo>
                <a:lnTo>
                  <a:pt x="6780657" y="0"/>
                </a:lnTo>
                <a:lnTo>
                  <a:pt x="6780657" y="4657725"/>
                </a:lnTo>
                <a:lnTo>
                  <a:pt x="0" y="465772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7539658" y="293443"/>
            <a:ext cx="3158704" cy="4310626"/>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 name="矩形 3"/>
          <p:cNvSpPr/>
          <p:nvPr>
            <p:custDataLst>
              <p:tags r:id="rId5"/>
            </p:custDataLst>
          </p:nvPr>
        </p:nvSpPr>
        <p:spPr>
          <a:xfrm>
            <a:off x="0" y="4603798"/>
            <a:ext cx="12193200" cy="2253930"/>
          </a:xfrm>
          <a:prstGeom prst="rect">
            <a:avLst/>
          </a:pr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文本框 13"/>
          <p:cNvSpPr txBox="1"/>
          <p:nvPr>
            <p:custDataLst>
              <p:tags r:id="rId6"/>
            </p:custDataLst>
          </p:nvPr>
        </p:nvSpPr>
        <p:spPr>
          <a:xfrm>
            <a:off x="1503680" y="5029835"/>
            <a:ext cx="9194165" cy="7677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（1）分析本套施工图包括哪些专业图纸？查阅专业图纸的数量、编号及编排顺序。</a:t>
            </a:r>
          </a:p>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（2）查看图纸有无缺漏和错误。</a:t>
            </a:r>
          </a:p>
        </p:txBody>
      </p:sp>
      <p:pic>
        <p:nvPicPr>
          <p:cNvPr id="3" name="图片 2"/>
          <p:cNvPicPr>
            <a:picLocks noChangeAspect="1"/>
          </p:cNvPicPr>
          <p:nvPr/>
        </p:nvPicPr>
        <p:blipFill>
          <a:blip r:embed="rId12"/>
          <a:srcRect r="6475" b="4726"/>
          <a:stretch>
            <a:fillRect/>
          </a:stretch>
        </p:blipFill>
        <p:spPr>
          <a:xfrm>
            <a:off x="7686675" y="403225"/>
            <a:ext cx="2863215" cy="4052570"/>
          </a:xfrm>
          <a:prstGeom prst="rect">
            <a:avLst/>
          </a:prstGeom>
        </p:spPr>
      </p:pic>
      <p:grpSp>
        <p:nvGrpSpPr>
          <p:cNvPr id="18" name="组合 17"/>
          <p:cNvGrpSpPr>
            <a:grpSpLocks noChangeAspect="1"/>
          </p:cNvGrpSpPr>
          <p:nvPr>
            <p:custDataLst>
              <p:tags r:id="rId7"/>
            </p:custDataLst>
          </p:nvPr>
        </p:nvGrpSpPr>
        <p:grpSpPr>
          <a:xfrm>
            <a:off x="782814" y="1283891"/>
            <a:ext cx="720000" cy="628274"/>
            <a:chOff x="1168400" y="1347856"/>
            <a:chExt cx="723913" cy="631688"/>
          </a:xfrm>
          <a:solidFill>
            <a:srgbClr val="FFC000">
              <a:alpha val="50000"/>
            </a:srgbClr>
          </a:solidFill>
        </p:grpSpPr>
        <p:sp>
          <p:nvSpPr>
            <p:cNvPr id="19" name="任意多边形: 形状 18"/>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20" name="任意多边形: 形状 19"/>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sp>
        <p:nvSpPr>
          <p:cNvPr id="15" name="文本框 14"/>
          <p:cNvSpPr txBox="1"/>
          <p:nvPr>
            <p:custDataLst>
              <p:tags r:id="rId8"/>
            </p:custDataLst>
          </p:nvPr>
        </p:nvSpPr>
        <p:spPr>
          <a:xfrm>
            <a:off x="1092835" y="2299335"/>
            <a:ext cx="5846445" cy="1173480"/>
          </a:xfrm>
          <a:prstGeom prst="rect">
            <a:avLst/>
          </a:prstGeom>
          <a:noFill/>
        </p:spPr>
        <p:txBody>
          <a:bodyPr wrap="square" lIns="101600" tIns="38100" rIns="63500" bIns="38100" rtlCol="0" anchor="b" anchorCtr="0">
            <a:noAutofit/>
          </a:bodyPr>
          <a:lstStyle/>
          <a:p>
            <a:pPr fontAlgn="auto">
              <a:lnSpc>
                <a:spcPct val="100000"/>
              </a:lnSpc>
            </a:pPr>
            <a:r>
              <a:rPr lang="zh-CN" altLang="en-US" sz="6000" b="1" dirty="0">
                <a:solidFill>
                  <a:srgbClr val="FF3300"/>
                </a:solidFill>
                <a:sym typeface="+mn-ea"/>
              </a:rPr>
              <a:t>任务主题</a:t>
            </a:r>
          </a:p>
        </p:txBody>
      </p:sp>
      <p:sp>
        <p:nvSpPr>
          <p:cNvPr id="2" name="文本框 1"/>
          <p:cNvSpPr txBox="1"/>
          <p:nvPr/>
        </p:nvSpPr>
        <p:spPr>
          <a:xfrm>
            <a:off x="1092835" y="3472815"/>
            <a:ext cx="5846445" cy="922020"/>
          </a:xfrm>
          <a:prstGeom prst="rect">
            <a:avLst/>
          </a:prstGeom>
          <a:noFill/>
        </p:spPr>
        <p:txBody>
          <a:bodyPr wrap="square" rtlCol="0" anchor="t">
            <a:spAutoFit/>
          </a:bodyPr>
          <a:lstStyle/>
          <a:p>
            <a:pPr algn="l">
              <a:lnSpc>
                <a:spcPct val="150000"/>
              </a:lnSpc>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认真阅读某区中小学校舍安全工程第一中学翻建工程施工图的图纸目录，请回答下列问题：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2541" y="1"/>
            <a:ext cx="12194541" cy="4604068"/>
          </a:xfrm>
          <a:prstGeom prst="rect">
            <a:avLst/>
          </a:prstGeom>
          <a:solidFill>
            <a:srgbClr val="FBDDA3">
              <a:alpha val="48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7" name="任意多边形: 形状 16"/>
          <p:cNvSpPr/>
          <p:nvPr>
            <p:custDataLst>
              <p:tags r:id="rId3"/>
            </p:custDataLst>
          </p:nvPr>
        </p:nvSpPr>
        <p:spPr>
          <a:xfrm>
            <a:off x="5013537" y="1"/>
            <a:ext cx="7179734" cy="4604068"/>
          </a:xfrm>
          <a:custGeom>
            <a:avLst/>
            <a:gdLst>
              <a:gd name="connsiteX0" fmla="*/ 1164431 w 6780657"/>
              <a:gd name="connsiteY0" fmla="*/ 0 h 4657725"/>
              <a:gd name="connsiteX1" fmla="*/ 6780657 w 6780657"/>
              <a:gd name="connsiteY1" fmla="*/ 0 h 4657725"/>
              <a:gd name="connsiteX2" fmla="*/ 6780657 w 6780657"/>
              <a:gd name="connsiteY2" fmla="*/ 4657725 h 4657725"/>
              <a:gd name="connsiteX3" fmla="*/ 0 w 6780657"/>
              <a:gd name="connsiteY3" fmla="*/ 4657725 h 4657725"/>
            </a:gdLst>
            <a:ahLst/>
            <a:cxnLst>
              <a:cxn ang="0">
                <a:pos x="connsiteX0" y="connsiteY0"/>
              </a:cxn>
              <a:cxn ang="0">
                <a:pos x="connsiteX1" y="connsiteY1"/>
              </a:cxn>
              <a:cxn ang="0">
                <a:pos x="connsiteX2" y="connsiteY2"/>
              </a:cxn>
              <a:cxn ang="0">
                <a:pos x="connsiteX3" y="connsiteY3"/>
              </a:cxn>
            </a:cxnLst>
            <a:rect l="l" t="t" r="r" b="b"/>
            <a:pathLst>
              <a:path w="6780657" h="4657725">
                <a:moveTo>
                  <a:pt x="1164431" y="0"/>
                </a:moveTo>
                <a:lnTo>
                  <a:pt x="6780657" y="0"/>
                </a:lnTo>
                <a:lnTo>
                  <a:pt x="6780657" y="4657725"/>
                </a:lnTo>
                <a:lnTo>
                  <a:pt x="0" y="4657725"/>
                </a:lnTo>
                <a:close/>
              </a:path>
            </a:pathLst>
          </a:custGeom>
          <a:solidFill>
            <a:schemeClr val="accent2">
              <a:alpha val="5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22" name="矩形 21"/>
          <p:cNvSpPr/>
          <p:nvPr>
            <p:custDataLst>
              <p:tags r:id="rId4"/>
            </p:custDataLst>
          </p:nvPr>
        </p:nvSpPr>
        <p:spPr>
          <a:xfrm>
            <a:off x="7539658" y="293443"/>
            <a:ext cx="3158704" cy="4310626"/>
          </a:xfrm>
          <a:prstGeom prst="rect">
            <a:avLst/>
          </a:prstGeom>
          <a:solidFill>
            <a:schemeClr val="accent2"/>
          </a:solidFill>
          <a:ln w="25400">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 name="矩形 3"/>
          <p:cNvSpPr/>
          <p:nvPr>
            <p:custDataLst>
              <p:tags r:id="rId5"/>
            </p:custDataLst>
          </p:nvPr>
        </p:nvSpPr>
        <p:spPr>
          <a:xfrm>
            <a:off x="0" y="4603798"/>
            <a:ext cx="12193200" cy="2253930"/>
          </a:xfrm>
          <a:prstGeom prst="rect">
            <a:avLst/>
          </a:pr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4" name="文本框 13"/>
          <p:cNvSpPr txBox="1"/>
          <p:nvPr>
            <p:custDataLst>
              <p:tags r:id="rId6"/>
            </p:custDataLst>
          </p:nvPr>
        </p:nvSpPr>
        <p:spPr>
          <a:xfrm>
            <a:off x="1503680" y="5029835"/>
            <a:ext cx="9194165" cy="7677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（1）复习本单元学习任务 1 房屋建筑工程图概述中建筑施工图的相关内容。</a:t>
            </a:r>
          </a:p>
          <a:p>
            <a:pPr algn="just">
              <a:lnSpc>
                <a:spcPct val="130000"/>
              </a:lnSpc>
              <a:spcBef>
                <a:spcPts val="0"/>
              </a:spcBef>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（2）复习复习本单元学习任务 2 图纸目录识读的相关内容。</a:t>
            </a:r>
          </a:p>
        </p:txBody>
      </p:sp>
      <p:pic>
        <p:nvPicPr>
          <p:cNvPr id="3" name="图片 2"/>
          <p:cNvPicPr>
            <a:picLocks noChangeAspect="1"/>
          </p:cNvPicPr>
          <p:nvPr/>
        </p:nvPicPr>
        <p:blipFill>
          <a:blip r:embed="rId12"/>
          <a:srcRect r="6475" b="4726"/>
          <a:stretch>
            <a:fillRect/>
          </a:stretch>
        </p:blipFill>
        <p:spPr>
          <a:xfrm>
            <a:off x="7686675" y="403225"/>
            <a:ext cx="2863215" cy="4052570"/>
          </a:xfrm>
          <a:prstGeom prst="rect">
            <a:avLst/>
          </a:prstGeom>
        </p:spPr>
      </p:pic>
      <p:grpSp>
        <p:nvGrpSpPr>
          <p:cNvPr id="18" name="组合 17"/>
          <p:cNvGrpSpPr>
            <a:grpSpLocks noChangeAspect="1"/>
          </p:cNvGrpSpPr>
          <p:nvPr>
            <p:custDataLst>
              <p:tags r:id="rId7"/>
            </p:custDataLst>
          </p:nvPr>
        </p:nvGrpSpPr>
        <p:grpSpPr>
          <a:xfrm>
            <a:off x="782814" y="1283891"/>
            <a:ext cx="720000" cy="628274"/>
            <a:chOff x="1168400" y="1347856"/>
            <a:chExt cx="723913" cy="631688"/>
          </a:xfrm>
          <a:solidFill>
            <a:srgbClr val="FFC000">
              <a:alpha val="50000"/>
            </a:srgbClr>
          </a:solidFill>
        </p:grpSpPr>
        <p:sp>
          <p:nvSpPr>
            <p:cNvPr id="19" name="任意多边形: 形状 18"/>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20" name="任意多边形: 形状 19"/>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sp>
        <p:nvSpPr>
          <p:cNvPr id="15" name="文本框 14"/>
          <p:cNvSpPr txBox="1"/>
          <p:nvPr>
            <p:custDataLst>
              <p:tags r:id="rId8"/>
            </p:custDataLst>
          </p:nvPr>
        </p:nvSpPr>
        <p:spPr>
          <a:xfrm>
            <a:off x="1092835" y="2299335"/>
            <a:ext cx="5846445" cy="1173480"/>
          </a:xfrm>
          <a:prstGeom prst="rect">
            <a:avLst/>
          </a:prstGeom>
          <a:noFill/>
        </p:spPr>
        <p:txBody>
          <a:bodyPr wrap="square" lIns="101600" tIns="38100" rIns="63500" bIns="38100" rtlCol="0" anchor="b" anchorCtr="0">
            <a:noAutofit/>
          </a:bodyPr>
          <a:lstStyle/>
          <a:p>
            <a:pPr fontAlgn="auto">
              <a:lnSpc>
                <a:spcPct val="100000"/>
              </a:lnSpc>
            </a:pPr>
            <a:r>
              <a:rPr lang="zh-CN" altLang="en-US" sz="6000" b="1" dirty="0">
                <a:solidFill>
                  <a:srgbClr val="FF3300"/>
                </a:solidFill>
                <a:sym typeface="+mn-ea"/>
              </a:rPr>
              <a:t>知识准备</a:t>
            </a:r>
          </a:p>
        </p:txBody>
      </p:sp>
      <p:sp>
        <p:nvSpPr>
          <p:cNvPr id="2" name="文本框 1"/>
          <p:cNvSpPr txBox="1"/>
          <p:nvPr/>
        </p:nvSpPr>
        <p:spPr>
          <a:xfrm>
            <a:off x="1092835" y="3472815"/>
            <a:ext cx="5846445" cy="506730"/>
          </a:xfrm>
          <a:prstGeom prst="rect">
            <a:avLst/>
          </a:prstGeom>
          <a:noFill/>
        </p:spPr>
        <p:txBody>
          <a:bodyPr wrap="square" rtlCol="0" anchor="t">
            <a:spAutoFit/>
          </a:bodyPr>
          <a:lstStyle/>
          <a:p>
            <a:pPr algn="l">
              <a:lnSpc>
                <a:spcPct val="150000"/>
              </a:lnSpc>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本工作任务涉及的知识如下</a:t>
            </a:r>
            <a:r>
              <a:rPr lang="en-US" b="1"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custDataLst>
              <p:tags r:id="rId2"/>
            </p:custDataLst>
          </p:nvPr>
        </p:nvPicPr>
        <p:blipFill rotWithShape="1">
          <a:blip r:embed="rId19"/>
          <a:srcRect b="-500"/>
          <a:stretch>
            <a:fillRect/>
          </a:stretch>
        </p:blipFill>
        <p:spPr>
          <a:xfrm>
            <a:off x="0" y="194310"/>
            <a:ext cx="6096000" cy="6435725"/>
          </a:xfrm>
          <a:custGeom>
            <a:avLst/>
            <a:gdLst>
              <a:gd name="connsiteX0" fmla="*/ 0 w 6096000"/>
              <a:gd name="connsiteY0" fmla="*/ 0 h 6435725"/>
              <a:gd name="connsiteX1" fmla="*/ 4487069 w 6096000"/>
              <a:gd name="connsiteY1" fmla="*/ 0 h 6435725"/>
              <a:gd name="connsiteX2" fmla="*/ 6096000 w 6096000"/>
              <a:gd name="connsiteY2" fmla="*/ 6435725 h 6435725"/>
              <a:gd name="connsiteX3" fmla="*/ 0 w 6096000"/>
              <a:gd name="connsiteY3" fmla="*/ 6435725 h 6435725"/>
            </a:gdLst>
            <a:ahLst/>
            <a:cxnLst>
              <a:cxn ang="0">
                <a:pos x="connsiteX0" y="connsiteY0"/>
              </a:cxn>
              <a:cxn ang="0">
                <a:pos x="connsiteX1" y="connsiteY1"/>
              </a:cxn>
              <a:cxn ang="0">
                <a:pos x="connsiteX2" y="connsiteY2"/>
              </a:cxn>
              <a:cxn ang="0">
                <a:pos x="connsiteX3" y="connsiteY3"/>
              </a:cxn>
            </a:cxnLst>
            <a:rect l="l" t="t" r="r" b="b"/>
            <a:pathLst>
              <a:path w="6096000" h="6435725">
                <a:moveTo>
                  <a:pt x="0" y="0"/>
                </a:moveTo>
                <a:lnTo>
                  <a:pt x="4487069" y="0"/>
                </a:lnTo>
                <a:lnTo>
                  <a:pt x="6096000" y="6435725"/>
                </a:lnTo>
                <a:lnTo>
                  <a:pt x="0" y="6435725"/>
                </a:lnTo>
                <a:close/>
              </a:path>
            </a:pathLst>
          </a:custGeom>
        </p:spPr>
      </p:pic>
      <p:sp>
        <p:nvSpPr>
          <p:cNvPr id="12" name="Parallelogram 11"/>
          <p:cNvSpPr/>
          <p:nvPr>
            <p:custDataLst>
              <p:tags r:id="rId3"/>
            </p:custDataLst>
          </p:nvPr>
        </p:nvSpPr>
        <p:spPr>
          <a:xfrm flipH="1">
            <a:off x="4705532" y="2161631"/>
            <a:ext cx="760185" cy="493627"/>
          </a:xfrm>
          <a:prstGeom prst="parallelogram">
            <a:avLst>
              <a:gd name="adj" fmla="val 22537"/>
            </a:avLst>
          </a:prstGeom>
          <a:solidFill>
            <a:schemeClr val="bg1">
              <a:lumMod val="9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Parallelogram 16"/>
          <p:cNvSpPr/>
          <p:nvPr>
            <p:custDataLst>
              <p:tags r:id="rId4"/>
            </p:custDataLst>
          </p:nvPr>
        </p:nvSpPr>
        <p:spPr>
          <a:xfrm flipH="1">
            <a:off x="4976406" y="3373846"/>
            <a:ext cx="760185" cy="493627"/>
          </a:xfrm>
          <a:prstGeom prst="parallelogram">
            <a:avLst>
              <a:gd name="adj" fmla="val 22537"/>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Parallelogram 17"/>
          <p:cNvSpPr/>
          <p:nvPr>
            <p:custDataLst>
              <p:tags r:id="rId5"/>
            </p:custDataLst>
          </p:nvPr>
        </p:nvSpPr>
        <p:spPr>
          <a:xfrm flipH="1">
            <a:off x="5336178" y="4680041"/>
            <a:ext cx="760185" cy="493627"/>
          </a:xfrm>
          <a:prstGeom prst="parallelogram">
            <a:avLst>
              <a:gd name="adj" fmla="val 22537"/>
            </a:avLst>
          </a:prstGeom>
          <a:solidFill>
            <a:schemeClr val="bg1">
              <a:lumMod val="9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TextBox 26"/>
          <p:cNvSpPr txBox="1"/>
          <p:nvPr>
            <p:custDataLst>
              <p:tags r:id="rId6"/>
            </p:custDataLst>
          </p:nvPr>
        </p:nvSpPr>
        <p:spPr>
          <a:xfrm>
            <a:off x="6418579" y="4644341"/>
            <a:ext cx="4788036" cy="317267"/>
          </a:xfrm>
          <a:prstGeom prst="rect">
            <a:avLst/>
          </a:prstGeom>
          <a:noFill/>
        </p:spPr>
        <p:txBody>
          <a:bodyPr wrap="square" tIns="46800" bIns="0" rtlCol="0" anchor="b" anchorCtr="0">
            <a:normAutofit lnSpcReduction="10000"/>
          </a:bodyPr>
          <a:lstStyle>
            <a:defPPr>
              <a:defRPr lang="zh-CN"/>
            </a:defPPr>
            <a:lvl1pPr>
              <a:defRPr sz="1600" b="1">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effectLst/>
                <a:uLnTx/>
                <a:uFillTx/>
                <a:latin typeface="Arial" panose="020B0604020202020204" pitchFamily="34" charset="0"/>
                <a:sym typeface="Arial" panose="020B0604020202020204" pitchFamily="34" charset="0"/>
              </a:rPr>
              <a:t>【步骤 3】查阅图纸是否短缺。</a:t>
            </a:r>
          </a:p>
        </p:txBody>
      </p:sp>
      <p:sp>
        <p:nvSpPr>
          <p:cNvPr id="8" name="Rectangle 19"/>
          <p:cNvSpPr/>
          <p:nvPr>
            <p:custDataLst>
              <p:tags r:id="rId7"/>
            </p:custDataLst>
          </p:nvPr>
        </p:nvSpPr>
        <p:spPr>
          <a:xfrm>
            <a:off x="6418580" y="5003800"/>
            <a:ext cx="4589145" cy="541020"/>
          </a:xfrm>
          <a:prstGeom prst="rect">
            <a:avLst/>
          </a:prstGeom>
        </p:spPr>
        <p:txBody>
          <a:bodyPr wrap="square" tIns="0">
            <a:normAutofit lnSpcReduction="10000"/>
          </a:bodyPr>
          <a:lstStyle/>
          <a:p>
            <a:pPr marL="0" marR="0" lvl="0" indent="0" algn="l"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将图纸目录和每张施工图右下角处的标题栏对应，看有无缺漏和错误。</a:t>
            </a:r>
          </a:p>
        </p:txBody>
      </p:sp>
      <p:sp>
        <p:nvSpPr>
          <p:cNvPr id="19" name="TextBox 12"/>
          <p:cNvSpPr txBox="1"/>
          <p:nvPr>
            <p:custDataLst>
              <p:tags r:id="rId8"/>
            </p:custDataLst>
          </p:nvPr>
        </p:nvSpPr>
        <p:spPr>
          <a:xfrm>
            <a:off x="8025195" y="755114"/>
            <a:ext cx="3024022" cy="653640"/>
          </a:xfrm>
          <a:prstGeom prst="rect">
            <a:avLst/>
          </a:prstGeom>
          <a:noFill/>
        </p:spPr>
        <p:txBody>
          <a:bodyPr wrap="square" bIns="0" rtlCol="0" anchor="b" anchorCtr="0">
            <a:normAutofit lnSpcReduction="10000"/>
          </a:bodyPr>
          <a:lstStyle/>
          <a:p>
            <a:pPr marL="0" marR="0" lvl="0" indent="0" algn="r" defTabSz="914400" rtl="0" eaLnBrk="1" fontAlgn="auto" latinLnBrk="0" hangingPunct="1">
              <a:lnSpc>
                <a:spcPct val="120000"/>
              </a:lnSpc>
              <a:buClrTx/>
              <a:buSzTx/>
              <a:buFontTx/>
              <a:buNone/>
              <a:defRPr/>
            </a:pPr>
            <a:r>
              <a:rPr kumimoji="0" lang="zh-CN" altLang="en-US" sz="3600" b="1" i="0" u="none" strike="noStrike" kern="1200" cap="none" spc="30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任务实施</a:t>
            </a:r>
          </a:p>
        </p:txBody>
      </p:sp>
      <p:sp>
        <p:nvSpPr>
          <p:cNvPr id="24" name="Rectangle 19"/>
          <p:cNvSpPr/>
          <p:nvPr>
            <p:custDataLst>
              <p:tags r:id="rId9"/>
            </p:custDataLst>
          </p:nvPr>
        </p:nvSpPr>
        <p:spPr>
          <a:xfrm>
            <a:off x="5624195" y="2392680"/>
            <a:ext cx="4340225" cy="542290"/>
          </a:xfrm>
          <a:prstGeom prst="rect">
            <a:avLst/>
          </a:prstGeom>
        </p:spPr>
        <p:txBody>
          <a:bodyPr wrap="square" tIns="0" bIns="46800">
            <a:normAutofit lnSpcReduction="10000"/>
          </a:bodyPr>
          <a:lstStyle/>
          <a:p>
            <a:pPr marL="0" marR="0" lvl="0" indent="0" algn="l"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查阅图纸目录，分析本套施工图包括哪些专业的施工图组成。</a:t>
            </a:r>
          </a:p>
        </p:txBody>
      </p:sp>
      <p:sp>
        <p:nvSpPr>
          <p:cNvPr id="26" name="TextBox 20"/>
          <p:cNvSpPr txBox="1"/>
          <p:nvPr>
            <p:custDataLst>
              <p:tags r:id="rId10"/>
            </p:custDataLst>
          </p:nvPr>
        </p:nvSpPr>
        <p:spPr>
          <a:xfrm>
            <a:off x="5624194" y="2038001"/>
            <a:ext cx="4788035" cy="316177"/>
          </a:xfrm>
          <a:prstGeom prst="rect">
            <a:avLst/>
          </a:prstGeom>
          <a:noFill/>
        </p:spPr>
        <p:txBody>
          <a:bodyPr wrap="square" tIns="46800" bIns="0" rtlCol="0" anchor="b" anchorCtr="0">
            <a:normAutofit lnSpcReduction="10000"/>
          </a:body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【步骤 1】分析图纸组成。</a:t>
            </a:r>
          </a:p>
        </p:txBody>
      </p:sp>
      <p:sp>
        <p:nvSpPr>
          <p:cNvPr id="28" name="TextBox 24"/>
          <p:cNvSpPr txBox="1"/>
          <p:nvPr>
            <p:custDataLst>
              <p:tags r:id="rId11"/>
            </p:custDataLst>
          </p:nvPr>
        </p:nvSpPr>
        <p:spPr>
          <a:xfrm>
            <a:off x="6047105" y="3179445"/>
            <a:ext cx="4124325" cy="636270"/>
          </a:xfrm>
          <a:prstGeom prst="rect">
            <a:avLst/>
          </a:prstGeom>
          <a:noFill/>
        </p:spPr>
        <p:txBody>
          <a:bodyPr wrap="square" tIns="46800" bIns="0" rtlCol="0" anchor="b" anchorCtr="0">
            <a:spAutoFit/>
          </a:body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effectLst/>
                <a:uLnTx/>
                <a:uFillTx/>
                <a:latin typeface="Arial" panose="020B0604020202020204" pitchFamily="34" charset="0"/>
                <a:ea typeface="微软雅黑" panose="020B0503020204020204" pitchFamily="34" charset="-122"/>
                <a:sym typeface="Arial" panose="020B0604020202020204" pitchFamily="34" charset="0"/>
              </a:rPr>
              <a:t>【步骤 2】查阅施工图的图纸目录，确定施工图数量和内容。</a:t>
            </a:r>
          </a:p>
        </p:txBody>
      </p:sp>
      <p:sp>
        <p:nvSpPr>
          <p:cNvPr id="29" name="Rectangle 19"/>
          <p:cNvSpPr/>
          <p:nvPr>
            <p:custDataLst>
              <p:tags r:id="rId12"/>
            </p:custDataLst>
          </p:nvPr>
        </p:nvSpPr>
        <p:spPr>
          <a:xfrm>
            <a:off x="6047105" y="3856402"/>
            <a:ext cx="4788035" cy="562610"/>
          </a:xfrm>
          <a:prstGeom prst="rect">
            <a:avLst/>
          </a:prstGeom>
        </p:spPr>
        <p:txBody>
          <a:bodyPr wrap="square" tIns="0" bIns="46800">
            <a:spAutoFit/>
          </a:bodyPr>
          <a:lstStyle/>
          <a:p>
            <a:pPr marL="0" marR="0" lvl="0" indent="0" algn="l"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查阅施工图的图纸目录，确定本工程的施工图数量，阅读每张图纸的图名和图纸编号。</a:t>
            </a:r>
          </a:p>
        </p:txBody>
      </p:sp>
      <p:sp>
        <p:nvSpPr>
          <p:cNvPr id="31" name="Right Triangle 14"/>
          <p:cNvSpPr/>
          <p:nvPr>
            <p:custDataLst>
              <p:tags r:id="rId13"/>
            </p:custDataLst>
          </p:nvPr>
        </p:nvSpPr>
        <p:spPr>
          <a:xfrm rot="5400000" flipV="1">
            <a:off x="10934327" y="215370"/>
            <a:ext cx="812062" cy="795707"/>
          </a:xfrm>
          <a:prstGeom prst="rtTriangle">
            <a:avLst/>
          </a:prstGeom>
          <a:noFill/>
          <a:ln w="57150">
            <a:solidFill>
              <a:sysClr val="window" lastClr="FFFFFF">
                <a:lumMod val="8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Right Triangle 15"/>
          <p:cNvSpPr/>
          <p:nvPr>
            <p:custDataLst>
              <p:tags r:id="rId14"/>
            </p:custDataLst>
          </p:nvPr>
        </p:nvSpPr>
        <p:spPr>
          <a:xfrm rot="5400000" flipV="1">
            <a:off x="10789922" y="407333"/>
            <a:ext cx="812062" cy="795707"/>
          </a:xfrm>
          <a:prstGeom prst="rtTriangle">
            <a:avLst/>
          </a:prstGeom>
          <a:noFill/>
          <a:ln w="57150">
            <a:solidFill>
              <a:sysClr val="window" lastClr="FFFFFF">
                <a:lumMod val="50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prstClr val="black">
                  <a:lumMod val="95000"/>
                  <a:lumOff val="5000"/>
                </a:prst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custDataLst>
              <p:tags r:id="rId15"/>
            </p:custDataLst>
          </p:nvPr>
        </p:nvSpPr>
        <p:spPr>
          <a:xfrm>
            <a:off x="4788564" y="2208389"/>
            <a:ext cx="566908" cy="400110"/>
          </a:xfrm>
          <a:prstGeom prst="rect">
            <a:avLst/>
          </a:prstGeom>
          <a:noFill/>
        </p:spPr>
        <p:txBody>
          <a:bodyPr wrap="square" rtlCol="0">
            <a:normAutofit/>
          </a:bodyPr>
          <a:lstStyle/>
          <a:p>
            <a:pPr algn="ctr"/>
            <a:r>
              <a:rPr lang="en-US" altLang="zh-CN" sz="2000" b="1" dirty="0">
                <a:solidFill>
                  <a:sysClr val="window" lastClr="FFFFFF">
                    <a:lumMod val="50000"/>
                  </a:sysClr>
                </a:solidFill>
              </a:rPr>
              <a:t>01</a:t>
            </a:r>
            <a:endParaRPr lang="zh-CN" altLang="en-US" sz="2000" b="1" dirty="0">
              <a:solidFill>
                <a:sysClr val="window" lastClr="FFFFFF">
                  <a:lumMod val="50000"/>
                </a:sysClr>
              </a:solidFill>
            </a:endParaRPr>
          </a:p>
        </p:txBody>
      </p:sp>
      <p:sp>
        <p:nvSpPr>
          <p:cNvPr id="21" name="文本框 20"/>
          <p:cNvSpPr txBox="1"/>
          <p:nvPr>
            <p:custDataLst>
              <p:tags r:id="rId16"/>
            </p:custDataLst>
          </p:nvPr>
        </p:nvSpPr>
        <p:spPr>
          <a:xfrm>
            <a:off x="5446423" y="4723021"/>
            <a:ext cx="566908" cy="400110"/>
          </a:xfrm>
          <a:prstGeom prst="rect">
            <a:avLst/>
          </a:prstGeom>
          <a:noFill/>
        </p:spPr>
        <p:txBody>
          <a:bodyPr wrap="square" rtlCol="0">
            <a:normAutofit/>
          </a:bodyPr>
          <a:lstStyle/>
          <a:p>
            <a:pPr algn="ctr"/>
            <a:r>
              <a:rPr lang="en-US" altLang="zh-CN" sz="2000" b="1" dirty="0">
                <a:solidFill>
                  <a:sysClr val="window" lastClr="FFFFFF">
                    <a:lumMod val="50000"/>
                  </a:sysClr>
                </a:solidFill>
              </a:rPr>
              <a:t>03</a:t>
            </a:r>
            <a:endParaRPr lang="zh-CN" altLang="en-US" sz="2000" b="1" dirty="0">
              <a:solidFill>
                <a:sysClr val="window" lastClr="FFFFFF">
                  <a:lumMod val="50000"/>
                </a:sysClr>
              </a:solidFill>
            </a:endParaRPr>
          </a:p>
        </p:txBody>
      </p:sp>
      <p:sp>
        <p:nvSpPr>
          <p:cNvPr id="23" name="文本框 22"/>
          <p:cNvSpPr txBox="1"/>
          <p:nvPr>
            <p:custDataLst>
              <p:tags r:id="rId17"/>
            </p:custDataLst>
          </p:nvPr>
        </p:nvSpPr>
        <p:spPr>
          <a:xfrm>
            <a:off x="5078833" y="3415047"/>
            <a:ext cx="566908" cy="400110"/>
          </a:xfrm>
          <a:prstGeom prst="rect">
            <a:avLst/>
          </a:prstGeom>
          <a:noFill/>
        </p:spPr>
        <p:txBody>
          <a:bodyPr wrap="square" rtlCol="0">
            <a:normAutofit/>
          </a:bodyPr>
          <a:lstStyle/>
          <a:p>
            <a:pPr algn="ctr"/>
            <a:r>
              <a:rPr lang="en-US" altLang="zh-CN" sz="2000" b="1" dirty="0">
                <a:solidFill>
                  <a:sysClr val="window" lastClr="FFFFFF"/>
                </a:solidFill>
              </a:rPr>
              <a:t>02</a:t>
            </a:r>
            <a:endParaRPr lang="zh-CN" altLang="en-US" sz="2000" b="1" dirty="0">
              <a:solidFill>
                <a:sysClr val="window" lastClr="FFFFFF"/>
              </a:solidFill>
            </a:endParaRPr>
          </a:p>
        </p:txBody>
      </p:sp>
    </p:spTree>
    <p:custDataLst>
      <p:tags r:id="rId1"/>
    </p:custData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180792"/>
            <a:ext cx="7398385" cy="223138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能够根据建筑设计总说明查阅建筑设计依据</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、建筑概况、标高、建筑材料等相关信息</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树立“科技是第一生产力”的观念，敬业爱岗，勤奋钻研，追求新知，</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新技术、新工艺，不断更新业务知识，拓宽视野。</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3324860"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l">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11</a:t>
            </a:r>
          </a:p>
        </p:txBody>
      </p:sp>
      <p:sp>
        <p:nvSpPr>
          <p:cNvPr id="8" name="文本框 7"/>
          <p:cNvSpPr txBox="1"/>
          <p:nvPr>
            <p:custDataLst>
              <p:tags r:id="rId8"/>
            </p:custDataLst>
          </p:nvPr>
        </p:nvSpPr>
        <p:spPr>
          <a:xfrm>
            <a:off x="3503930" y="3175631"/>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识读建筑设计总说明</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任务主题</a:t>
            </a:r>
          </a:p>
        </p:txBody>
      </p:sp>
      <p:sp>
        <p:nvSpPr>
          <p:cNvPr id="3" name="文本框 2"/>
          <p:cNvSpPr txBox="1"/>
          <p:nvPr/>
        </p:nvSpPr>
        <p:spPr>
          <a:xfrm>
            <a:off x="979170" y="1223010"/>
            <a:ext cx="2911475" cy="5126990"/>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认真阅读某区中小学校舍安全工程第一中学翻建工程施工图的建筑设计说明（表 3-1-3），请找出下列工程信息：</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（1）请说出本工程设计主要涉及的规范有哪些。</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（2）根据建筑设计总说明，填写以下工程信息表格。</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（3）识读各层门窗的数量及规格。</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（4）查阅本工程的内外装修做法。</a:t>
            </a:r>
          </a:p>
        </p:txBody>
      </p:sp>
      <p:pic>
        <p:nvPicPr>
          <p:cNvPr id="4" name="图片 3"/>
          <p:cNvPicPr>
            <a:picLocks noChangeAspect="1"/>
          </p:cNvPicPr>
          <p:nvPr/>
        </p:nvPicPr>
        <p:blipFill>
          <a:blip r:embed="rId3"/>
          <a:stretch>
            <a:fillRect/>
          </a:stretch>
        </p:blipFill>
        <p:spPr>
          <a:xfrm>
            <a:off x="4175760" y="1433830"/>
            <a:ext cx="7458075" cy="470535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任务实施</a:t>
            </a:r>
          </a:p>
        </p:txBody>
      </p:sp>
      <p:sp>
        <p:nvSpPr>
          <p:cNvPr id="3" name="文本框 2"/>
          <p:cNvSpPr txBox="1"/>
          <p:nvPr/>
        </p:nvSpPr>
        <p:spPr>
          <a:xfrm>
            <a:off x="1203325" y="1223010"/>
            <a:ext cx="9876790" cy="4048125"/>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1】阅读建筑设计说明第一部分“设计依据”，查阅本工程的主要设计规范。</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2】阅读建筑设计说明第二部分“项目概况”，查阅建设地点、结构类型、建筑面积、抗震设防烈度、建筑等级、层数、层高、檐口高度等信息。</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3】阅读建筑设计说明第三部分“设计标高”，查阅本工程的绝对标高、室内外高差等信息。</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4】阅读建筑设计说明第四部分“墙体工程”，查阅本工程的墙体的材料、保温做法以及其他的构造措施。</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5】阅读建筑设计说明第五部分“屋面工程”，查阅本工程的屋面防水等级、材料及构造做法、屋面保温的构造做法以及其他的构造措施。</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6】阅读建筑设计说明的门窗表，查阅各层门窗的数量、类型、尺寸。</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7】阅读建筑设计说明的工程作法表，查阅本工程内外装修的情况。</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95072" y="3266257"/>
            <a:ext cx="8294007" cy="363176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根据建筑平面图，能够核实各层的轴线编号及轴网尺寸、细部尺寸。</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明确各房间的功能、楼层标高。</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能够核实门窗编号和数量；能够判断楼电梯间的位置。</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能够结合图集明确构造做法</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读图是建筑工程行业工作人员的基本技能之一，工程图纸内容繁复，</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只有努力</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学习，苦练硬功，养成耐心、仔细的工作习惯，才能深入理解设计意图，</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并按</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图施工。</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3324860"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l">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12</a:t>
            </a:r>
          </a:p>
        </p:txBody>
      </p:sp>
      <p:sp>
        <p:nvSpPr>
          <p:cNvPr id="8" name="文本框 7"/>
          <p:cNvSpPr txBox="1"/>
          <p:nvPr>
            <p:custDataLst>
              <p:tags r:id="rId8"/>
            </p:custDataLst>
          </p:nvPr>
        </p:nvSpPr>
        <p:spPr>
          <a:xfrm>
            <a:off x="3395073" y="272260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识读建筑平面图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任务主题</a:t>
            </a:r>
          </a:p>
        </p:txBody>
      </p:sp>
      <p:sp>
        <p:nvSpPr>
          <p:cNvPr id="3" name="文本框 2"/>
          <p:cNvSpPr txBox="1"/>
          <p:nvPr/>
        </p:nvSpPr>
        <p:spPr>
          <a:xfrm>
            <a:off x="1012825" y="1223010"/>
            <a:ext cx="10257790" cy="4048125"/>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认真阅读某区中小学校舍安全工程第一中学翻建工程施工图的建筑平面图，见附图建施04-07。完成下列问题：</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（1）本工程共包括几张建筑平面图？</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（2）查找指北针，确定建筑的朝向。</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（3）请复核各楼层之间构件的定位轴线的位置、编号是否有矛盾之处。</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（4）请复核各层平面图中轴线尺寸与总尺寸及细部尺寸，并查阅各层之间是否有矛盾之处。</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（5）每查阅各层标高、房间的功能和布局，确定墙体厚度和位置。</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（6）查阅施工图中台阶、散水的尺寸及详图索引；从标准图集中查阅台阶、散水的构造做法。</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（7）查阅各层门窗的位置、洞口尺寸。</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（8）识读屋顶平面图，查阅屋顶的标高、排水坡度、雨水管的分布情况，女儿墙的位置和墙厚，以及突出屋面的楼梯间、水箱等具体位置。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任务实施</a:t>
            </a:r>
          </a:p>
        </p:txBody>
      </p:sp>
      <p:sp>
        <p:nvSpPr>
          <p:cNvPr id="3" name="文本框 2"/>
          <p:cNvSpPr txBox="1"/>
          <p:nvPr/>
        </p:nvSpPr>
        <p:spPr>
          <a:xfrm>
            <a:off x="1012825" y="1223010"/>
            <a:ext cx="10257790" cy="5126990"/>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1】查阅图纸目录，分析本工程共包括几张建筑平面图。</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2】识读一层平面图，根据指北针，确定建筑的朝向。</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3】查看各层平面图中的外部尺寸有几道；根据横向、纵向定位轴线的编号和轴线之间的尺寸，计算轴线尺寸和建筑物总长、总宽的关系。</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4】查阅各层建筑的平面布置。结合上下层，查看房间的功能、交通疏散、门窗的布置情况，注意各层之间房间的布局有何不同；楼梯的走向有所不同。</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5】识读建筑平面图上细部尺寸，包括各房间的使用面积、室内的门窗洞、孔洞、墙厚和固定设备（如厕所、盥洗室等）的大小位置。</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6】从图中门窗的图例及其编号，可了解到门窗的类型、数量及其位置。</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7】细部构造的识读，注意雨篷、管道井、预留孔洞的布置情况。识读首层平面图中的室外台阶、散水的位置、尺寸及构造做法。</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8】阅读屋顶平面图，查阅屋面排水分区情况、屋脊、天沟、屋面坡度及排水方向和下水口位置等。注意屋顶上入口、通风道的预留孔洞的位置。查看屋顶变形缝、排气口、檐沟、女儿墙的构造节点位置和详图索引符号，能结合标注图集和建筑详图明确构造做法。</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3596550"/>
            <a:ext cx="8185150" cy="223138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能够根据建筑立面图查阅建筑立面的形式、装修做法、明确门窗、阳台、雨篷、檐沟等的形状和位置。</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根据建筑剖面图，读取建筑物的层高、净高等竖向尺寸</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培养严谨求实、坚持真理的优良品德。在参与图纸会审、可行性研究时</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，坚持</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真理，实事求是。</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3324860"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l">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13</a:t>
            </a:r>
          </a:p>
        </p:txBody>
      </p:sp>
      <p:sp>
        <p:nvSpPr>
          <p:cNvPr id="8" name="文本框 7"/>
          <p:cNvSpPr txBox="1"/>
          <p:nvPr>
            <p:custDataLst>
              <p:tags r:id="rId8"/>
            </p:custDataLst>
          </p:nvPr>
        </p:nvSpPr>
        <p:spPr>
          <a:xfrm>
            <a:off x="3503930" y="275526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识读建筑立面图、剖面图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10275570" cy="1743165"/>
            <a:chOff x="1325" y="1176"/>
            <a:chExt cx="16182" cy="2745"/>
          </a:xfrm>
        </p:grpSpPr>
        <p:sp>
          <p:nvSpPr>
            <p:cNvPr id="25" name="Rectangle 8"/>
            <p:cNvSpPr>
              <a:spLocks noChangeArrowheads="1"/>
            </p:cNvSpPr>
            <p:nvPr/>
          </p:nvSpPr>
          <p:spPr bwMode="auto">
            <a:xfrm>
              <a:off x="1455" y="1540"/>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5102"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3735" cy="628"/>
            </a:xfrm>
            <a:prstGeom prst="rect">
              <a:avLst/>
            </a:prstGeom>
            <a:noFill/>
          </p:spPr>
          <p:txBody>
            <a:bodyPr wrap="none" rtlCol="0">
              <a:spAutoFit/>
            </a:bodyPr>
            <a:lstStyle/>
            <a:p>
              <a:pPr algn="l"/>
              <a:r>
                <a:rPr sz="2000" b="1" dirty="0" smtClean="0">
                  <a:solidFill>
                    <a:schemeClr val="bg1"/>
                  </a:solidFill>
                  <a:latin typeface="+mj-ea"/>
                  <a:ea typeface="+mj-ea"/>
                </a:rPr>
                <a:t>（1）建筑施工图：</a:t>
              </a:r>
            </a:p>
          </p:txBody>
        </p:sp>
        <p:sp>
          <p:nvSpPr>
            <p:cNvPr id="36" name="TextBox 35"/>
            <p:cNvSpPr txBox="1"/>
            <p:nvPr/>
          </p:nvSpPr>
          <p:spPr>
            <a:xfrm>
              <a:off x="1959" y="2038"/>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建筑施工图主要表明建筑物的总体布局、外部造型、内部布置、细部构造、内外装饰等情况。建筑施工图用来作为施工定位放线、内外装饰做法的依据，也是结构、水、电、暖通施工图的依据。</a:t>
              </a:r>
            </a:p>
          </p:txBody>
        </p:sp>
      </p:grpSp>
      <p:grpSp>
        <p:nvGrpSpPr>
          <p:cNvPr id="3" name="组合 2"/>
          <p:cNvGrpSpPr/>
          <p:nvPr/>
        </p:nvGrpSpPr>
        <p:grpSpPr>
          <a:xfrm>
            <a:off x="841375" y="2979635"/>
            <a:ext cx="10275570" cy="1763245"/>
            <a:chOff x="1325" y="4569"/>
            <a:chExt cx="16182" cy="2777"/>
          </a:xfrm>
        </p:grpSpPr>
        <p:sp>
          <p:nvSpPr>
            <p:cNvPr id="22" name="Rectangle 11"/>
            <p:cNvSpPr>
              <a:spLocks noChangeArrowheads="1"/>
            </p:cNvSpPr>
            <p:nvPr/>
          </p:nvSpPr>
          <p:spPr bwMode="auto">
            <a:xfrm>
              <a:off x="1455" y="4965"/>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3735" cy="628"/>
            </a:xfrm>
            <a:prstGeom prst="rect">
              <a:avLst/>
            </a:prstGeom>
            <a:noFill/>
          </p:spPr>
          <p:txBody>
            <a:bodyPr wrap="none" rtlCol="0">
              <a:spAutoFit/>
            </a:bodyPr>
            <a:lstStyle/>
            <a:p>
              <a:pPr algn="l"/>
              <a:r>
                <a:rPr lang="en-US" altLang="zh-CN" sz="2000" b="1" dirty="0" smtClean="0">
                  <a:solidFill>
                    <a:schemeClr val="bg1"/>
                  </a:solidFill>
                  <a:latin typeface="+mj-ea"/>
                  <a:ea typeface="+mj-ea"/>
                </a:rPr>
                <a:t>（2）结构施工图：</a:t>
              </a:r>
            </a:p>
          </p:txBody>
        </p:sp>
        <p:sp>
          <p:nvSpPr>
            <p:cNvPr id="37" name="TextBox 36"/>
            <p:cNvSpPr txBox="1"/>
            <p:nvPr/>
          </p:nvSpPr>
          <p:spPr>
            <a:xfrm>
              <a:off x="1959" y="5420"/>
              <a:ext cx="15103" cy="1655"/>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主要表达房屋的结构类型，梁、板、柱（墙）等各构件布置，构件的材料、截面尺寸、配筋，以及构件间的连接、构造要求，是施工放线、挖槽、支模板、绑扎钢筋、浇筑混凝土、安装梁板柱等构件、编制预决算和施工组织设计的依据，是监理单位工程质量检查与验收的依据。</a:t>
              </a:r>
            </a:p>
          </p:txBody>
        </p:sp>
      </p:grpSp>
      <p:grpSp>
        <p:nvGrpSpPr>
          <p:cNvPr id="4" name="组合 3"/>
          <p:cNvGrpSpPr/>
          <p:nvPr/>
        </p:nvGrpSpPr>
        <p:grpSpPr>
          <a:xfrm>
            <a:off x="841375" y="4854550"/>
            <a:ext cx="10275570" cy="1743165"/>
            <a:chOff x="1325" y="7559"/>
            <a:chExt cx="16182" cy="2745"/>
          </a:xfrm>
        </p:grpSpPr>
        <p:sp>
          <p:nvSpPr>
            <p:cNvPr id="19" name="Rectangle 15"/>
            <p:cNvSpPr>
              <a:spLocks noChangeArrowheads="1"/>
            </p:cNvSpPr>
            <p:nvPr/>
          </p:nvSpPr>
          <p:spPr bwMode="auto">
            <a:xfrm>
              <a:off x="1455" y="7923"/>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4"/>
            <p:cNvSpPr/>
            <p:nvPr/>
          </p:nvSpPr>
          <p:spPr bwMode="auto">
            <a:xfrm>
              <a:off x="1325" y="755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6"/>
            <p:cNvSpPr/>
            <p:nvPr/>
          </p:nvSpPr>
          <p:spPr bwMode="auto">
            <a:xfrm>
              <a:off x="1325" y="758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B0F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5" name="TextBox 34"/>
            <p:cNvSpPr txBox="1"/>
            <p:nvPr/>
          </p:nvSpPr>
          <p:spPr>
            <a:xfrm>
              <a:off x="1455" y="7619"/>
              <a:ext cx="3735" cy="628"/>
            </a:xfrm>
            <a:prstGeom prst="rect">
              <a:avLst/>
            </a:prstGeom>
            <a:noFill/>
          </p:spPr>
          <p:txBody>
            <a:bodyPr wrap="none" rtlCol="0">
              <a:spAutoFit/>
            </a:bodyPr>
            <a:lstStyle/>
            <a:p>
              <a:pPr algn="l"/>
              <a:r>
                <a:rPr lang="en-US" altLang="zh-CN" sz="2000" b="1" dirty="0" smtClean="0">
                  <a:solidFill>
                    <a:schemeClr val="bg1"/>
                  </a:solidFill>
                  <a:latin typeface="+mj-ea"/>
                  <a:ea typeface="+mj-ea"/>
                </a:rPr>
                <a:t>（3）设备施工图：</a:t>
              </a:r>
            </a:p>
          </p:txBody>
        </p:sp>
        <p:sp>
          <p:nvSpPr>
            <p:cNvPr id="38" name="TextBox 37"/>
            <p:cNvSpPr txBox="1"/>
            <p:nvPr/>
          </p:nvSpPr>
          <p:spPr>
            <a:xfrm>
              <a:off x="1959" y="8386"/>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设备施工图是表明建筑工程各专业设备、管道及埋线的布置和安装要求的图样。它包括给水排水施工图（简称水施）、采暖通风施工图（简称暖施）、电气施工图（简称电施）等。</a:t>
              </a:r>
            </a:p>
          </p:txBody>
        </p:sp>
      </p:grpSp>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建筑施工图的内容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任务主题</a:t>
            </a:r>
          </a:p>
        </p:txBody>
      </p:sp>
      <p:sp>
        <p:nvSpPr>
          <p:cNvPr id="3" name="文本框 2"/>
          <p:cNvSpPr txBox="1"/>
          <p:nvPr/>
        </p:nvSpPr>
        <p:spPr>
          <a:xfrm>
            <a:off x="1012825" y="1223010"/>
            <a:ext cx="10257790" cy="2968625"/>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认真阅读某区中小学校舍安全工程第一中学翻建工程施工图的建筑立面图，见附图建施 08-10。完成下列问题：</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（1）查看图名、比例，了解立面图的观察方位。</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（2）与平面图对照深入了解屋面、名称、雨篷、台阶等细部形状及位置。查看立面上的建筑装饰构件，结合建筑详图识读构造做法。</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（3）查看建筑立面个部位的标高，明确主要建筑构件的标高，了解建筑总高度。</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（4）查阅各立面的装饰材料、色彩等做法，阅读立面装饰要求说明。</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（5）识读建筑剖面图，读取建筑物的层高、净高、总高度。</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9170" y="282575"/>
            <a:ext cx="10323830" cy="521970"/>
          </a:xfrm>
        </p:spPr>
        <p:txBody>
          <a:bodyPr/>
          <a:lstStyle/>
          <a:p>
            <a:r>
              <a:rPr lang="zh-CN" altLang="en-US"/>
              <a:t>任务实施</a:t>
            </a:r>
          </a:p>
        </p:txBody>
      </p:sp>
      <p:sp>
        <p:nvSpPr>
          <p:cNvPr id="3" name="文本框 2"/>
          <p:cNvSpPr txBox="1"/>
          <p:nvPr/>
        </p:nvSpPr>
        <p:spPr>
          <a:xfrm>
            <a:off x="1012825" y="1223010"/>
            <a:ext cx="10257790" cy="2968625"/>
          </a:xfrm>
          <a:prstGeom prst="rect">
            <a:avLst/>
          </a:prstGeom>
          <a:noFill/>
        </p:spPr>
        <p:txBody>
          <a:bodyPr wrap="square" rtlCol="0" anchor="t">
            <a:spAutoFit/>
          </a:bodyPr>
          <a:lstStyle/>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1】确定观察方位：结合建筑平面图的轴线位置，确定每个立面图的观察方位。</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2】装修做法查阅：识读建筑立面图，确定建筑的立面形式和装修做法。由图可知外墙的装修做法采用黄色、银色、仿铝塑板涂料。</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3】竖向尺寸的确定：识读各立面图，明确各层建筑标高、窗台高度、女儿墙高度、建筑总高度。</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4】细部构造识读：结合外墙大样详图，确定栏杆等细部构造做法。</a:t>
            </a:r>
          </a:p>
          <a:p>
            <a:pPr indent="457200" algn="just" fontAlgn="auto">
              <a:lnSpc>
                <a:spcPct val="130000"/>
              </a:lnSpc>
              <a:extLst>
                <a:ext uri="{35155182-B16C-46BC-9424-99874614C6A1}">
                  <wpsdc:indentchars xmlns:wpsdc="http://www.wps.cn/officeDocument/2017/drawingmlCustomData" xmlns="" val="200" checksum="59296752"/>
                </a:ext>
              </a:extLst>
            </a:pPr>
            <a:r>
              <a:rPr lang="zh-CN" altLang="en-US" dirty="0" smtClean="0">
                <a:solidFill>
                  <a:schemeClr val="tx1">
                    <a:lumMod val="75000"/>
                    <a:lumOff val="25000"/>
                  </a:schemeClr>
                </a:solidFill>
              </a:rPr>
              <a:t>【步骤 6】识读建施 08-10 建筑剖面图：结合首层平面图确定剖切位置，识读各层建筑标高、层高、女儿墙高度、建筑总高度等尺寸，并于建筑立面图校核。</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226810" y="243078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243078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411670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411670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91172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90703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92252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87909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254127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530352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254127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530352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2446020"/>
            <a:ext cx="30365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（2）施工图应根据形体的大小，采用不同的比例绘制。</a:t>
            </a:r>
          </a:p>
        </p:txBody>
      </p:sp>
      <p:sp>
        <p:nvSpPr>
          <p:cNvPr id="41" name="Rectangle 24"/>
          <p:cNvSpPr>
            <a:spLocks noChangeArrowheads="1"/>
          </p:cNvSpPr>
          <p:nvPr/>
        </p:nvSpPr>
        <p:spPr bwMode="auto">
          <a:xfrm>
            <a:off x="8401050" y="4657090"/>
            <a:ext cx="303720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r>
              <a:rPr lang="zh-CN" altLang="en-US" sz="1600" b="1" dirty="0">
                <a:solidFill>
                  <a:srgbClr val="FFFFFF">
                    <a:lumMod val="50000"/>
                  </a:srgbClr>
                </a:solidFill>
              </a:rPr>
              <a:t>（4）施工图中的尺寸，除标高和总平面图以米为单位外，一般施工图中必须以毫米为单位，在尺寸数字后面不必标注尺寸单位。</a:t>
            </a:r>
          </a:p>
        </p:txBody>
      </p:sp>
      <p:sp>
        <p:nvSpPr>
          <p:cNvPr id="44" name="Rectangle 24"/>
          <p:cNvSpPr>
            <a:spLocks noChangeArrowheads="1"/>
          </p:cNvSpPr>
          <p:nvPr/>
        </p:nvSpPr>
        <p:spPr bwMode="auto">
          <a:xfrm>
            <a:off x="849630" y="2446020"/>
            <a:ext cx="28765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（1）施工图中的各图样，主要是根据正投影法绘制的，所绘图样都应符合正投影的投影规律。</a:t>
            </a:r>
          </a:p>
        </p:txBody>
      </p:sp>
      <p:sp>
        <p:nvSpPr>
          <p:cNvPr id="46" name="Rectangle 24"/>
          <p:cNvSpPr>
            <a:spLocks noChangeArrowheads="1"/>
          </p:cNvSpPr>
          <p:nvPr/>
        </p:nvSpPr>
        <p:spPr bwMode="auto">
          <a:xfrm>
            <a:off x="850265" y="4411345"/>
            <a:ext cx="2875915" cy="123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p>
            <a:pPr algn="r"/>
            <a:r>
              <a:rPr lang="zh-CN" altLang="en-US" sz="1600" b="1" dirty="0">
                <a:solidFill>
                  <a:srgbClr val="FFFFFF">
                    <a:lumMod val="50000"/>
                  </a:srgbClr>
                </a:solidFill>
              </a:rPr>
              <a:t>（3）由于房屋建筑工程的构配件和材料种类繁多，为作图简便起见，“国标”规定了一系列的图例符号和代号来代表建筑构配件、卫生设备、建筑材料等。</a:t>
            </a:r>
          </a:p>
        </p:txBody>
      </p:sp>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房屋建筑施工图的特点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88ed72e7f9dadcf986358cbc4e9bb938.jpg88ed72e7f9dadcf986358cbc4e9bb938"/>
          <p:cNvPicPr>
            <a:picLocks noChangeAspect="1"/>
          </p:cNvPicPr>
          <p:nvPr>
            <p:custDataLst>
              <p:tags r:id="rId2"/>
            </p:custDataLst>
          </p:nvPr>
        </p:nvPicPr>
        <p:blipFill rotWithShape="1">
          <a:blip r:embed="rId6"/>
          <a:srcRect l="54537"/>
          <a:stretch>
            <a:fillRect/>
          </a:stretch>
        </p:blipFill>
        <p:spPr>
          <a:xfrm>
            <a:off x="6649085" y="0"/>
            <a:ext cx="5542902" cy="6858000"/>
          </a:xfrm>
          <a:custGeom>
            <a:avLst/>
            <a:gdLst/>
            <a:ahLst/>
            <a:cxnLst>
              <a:cxn ang="3">
                <a:pos x="hc" y="t"/>
              </a:cxn>
              <a:cxn ang="cd2">
                <a:pos x="l" y="vc"/>
              </a:cxn>
              <a:cxn ang="cd4">
                <a:pos x="hc" y="b"/>
              </a:cxn>
              <a:cxn ang="0">
                <a:pos x="r" y="vc"/>
              </a:cxn>
            </a:cxnLst>
            <a:rect l="l" t="t" r="r" b="b"/>
            <a:pathLst>
              <a:path w="8153" h="10800">
                <a:moveTo>
                  <a:pt x="0" y="0"/>
                </a:moveTo>
                <a:lnTo>
                  <a:pt x="8153" y="0"/>
                </a:lnTo>
                <a:lnTo>
                  <a:pt x="8153" y="10800"/>
                </a:lnTo>
                <a:lnTo>
                  <a:pt x="0" y="10800"/>
                </a:lnTo>
                <a:lnTo>
                  <a:pt x="0" y="0"/>
                </a:lnTo>
                <a:close/>
              </a:path>
            </a:pathLst>
          </a:custGeom>
        </p:spPr>
      </p:pic>
      <p:sp>
        <p:nvSpPr>
          <p:cNvPr id="5" name="文本框 4"/>
          <p:cNvSpPr txBox="1"/>
          <p:nvPr>
            <p:custDataLst>
              <p:tags r:id="rId3"/>
            </p:custDataLst>
          </p:nvPr>
        </p:nvSpPr>
        <p:spPr>
          <a:xfrm>
            <a:off x="914400" y="1769745"/>
            <a:ext cx="4272915" cy="1127760"/>
          </a:xfrm>
          <a:prstGeom prst="rect">
            <a:avLst/>
          </a:prstGeom>
          <a:noFill/>
        </p:spPr>
        <p:txBody>
          <a:bodyPr wrap="square" lIns="63500" tIns="25400" rIns="63500" bIns="25400" rtlCol="0" anchor="b" anchorCtr="0">
            <a:normAutofit fontScale="90000" lnSpcReduction="10000"/>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rPr>
              <a:t>房屋建筑施工图的编排顺序</a:t>
            </a:r>
          </a:p>
        </p:txBody>
      </p:sp>
      <p:sp>
        <p:nvSpPr>
          <p:cNvPr id="11" name="Title 6"/>
          <p:cNvSpPr txBox="1"/>
          <p:nvPr>
            <p:custDataLst>
              <p:tags r:id="rId4"/>
            </p:custDataLst>
          </p:nvPr>
        </p:nvSpPr>
        <p:spPr>
          <a:xfrm>
            <a:off x="914400" y="3047365"/>
            <a:ext cx="4859655" cy="22860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幢房屋全套施工图按专业进行编排，编排顺序一般应为：总平面图、建筑施工图、结构施工图、给水排水施工图、采暖通风施工图、电气施工图等。各专业的图纸，应该按图纸内容的主次关系、逻辑关系有序排列。一般是全局性图纸在前，表明局部的图纸在后；先施工的在前，后施工的在后；重要图纸在前，次要图纸在后。</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BK_DARK_LIGHT" val="2"/>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BK_DARK_LIGHT" val="2"/>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BK_DARK_LIGHT" val="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BK_DARK_LIGHT" val="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82.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8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8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8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89.xml><?xml version="1.0" encoding="utf-8"?>
<p:tagLst xmlns:a="http://schemas.openxmlformats.org/drawingml/2006/main" xmlns:r="http://schemas.openxmlformats.org/officeDocument/2006/relationships" xmlns:p="http://schemas.openxmlformats.org/presentationml/2006/main">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6eefd891e3604eb59b742ca39195ffd7&quot;,&quot;fill_align&quot;:&quot;lm&quot;,&quot;chip_types&quot;:[&quot;header&quot;]},{&quot;text_align&quot;:&quot;lm&quot;,&quot;text_direction&quot;:&quot;horizontal&quot;,&quot;support_big_font&quot;:false,&quot;fill_id&quot;:&quot;3e7d49de1f894e3db90a72b03a834914&quot;,&quot;fill_align&quot;:&quot;cm&quot;,&quot;chip_types&quot;:[&quot;picture&quot;]},{&quot;text_align&quot;:&quot;lm&quot;,&quot;text_direction&quot;:&quot;horizontal&quot;,&quot;support_big_font&quot;:false,&quot;fill_id&quot;:&quot;f853fd520aec4322b8dfae58fce77257&quot;,&quot;fill_align&quot;:&quot;lm&quot;,&quot;chip_types&quot;:[&quot;diagram&quot;,&quot;text&quot;,&quot;chart&quot;,&quot;table&quot;]}]]"/>
  <p:tag name="KSO_WM_SLIDE_ID" val="diagram2021189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32"/>
  <p:tag name="KSO_WM_SLIDE_POSITION" val="48*48"/>
  <p:tag name="KSO_WM_TAG_VERSION" val="1.0"/>
  <p:tag name="KSO_WM_BEAUTIFY_FLAG" val="#wm#"/>
  <p:tag name="KSO_WM_TEMPLATE_CATEGORY" val="diagram"/>
  <p:tag name="KSO_WM_TEMPLATE_INDEX" val="20211898"/>
  <p:tag name="KSO_WM_SLIDE_LAYOUT" val="a_d_f"/>
  <p:tag name="KSO_WM_SLIDE_LAYOUT_CNT" val="1_1_1"/>
  <p:tag name="KSO_WM_CHIP_XID" val="5eedb59aaa51720c6c8f5027"/>
  <p:tag name="KSO_WM_CHIP_DECFILLPROP" val="[]"/>
  <p:tag name="KSO_WM_SLIDE_LAYOUT_INFO" val="{&quot;backgroundInfo&quot;:[{&quot;bottom&quot;:0,&quot;bottomAbs&quot;:false,&quot;left&quot;:0,&quot;leftAbs&quot;:false,&quot;right&quot;:0,&quot;rightAbs&quot;:false,&quot;top&quot;:0,&quot;topAbs&quot;:false,&quot;type&quot;:&quot;general&quot;}],&quot;id&quot;:&quot;2020-11-10T14:43:18&quot;,&quot;maxSize&quot;:{&quot;size1&quot;:46.799999999999997},&quot;minSize&quot;:{&quot;size1&quot;:42.399999999999999},&quot;normalSize&quot;:{&quot;size1&quot;:46.799999999999997},&quot;subLayout&quot;:[{&quot;direction&quot;:1,&quot;id&quot;:&quot;2020-11-10T14:43:18&quot;,&quot;maxSize&quot;:{&quot;size1&quot;:61.299999999999997},&quot;minSize&quot;:{&quot;size1&quot;:61.299999999999997},&quot;normalSize&quot;:{&quot;size1&quot;:61.299999999999997},&quot;subLayout&quot;:[{&quot;id&quot;:&quot;2020-11-10T14:43:18&quot;,&quot;margin&quot;:{&quot;bottom&quot;:1.7200000286102295,&quot;left&quot;:1.6929999589920044,&quot;right&quot;:0.026000002399086952,&quot;top&quot;:3.3870000839233398},&quot;type&quot;:0},{&quot;id&quot;:&quot;2020-11-10T14:43:18&quot;,&quot;margin&quot;:{&quot;bottom&quot;:0.026000002399086952,&quot;left&quot;:1.2439998388290405,&quot;right&quot;:1.6929999589920044,&quot;top&quot;:1.6929999589920044},&quot;type&quot;:0}],&quot;type&quot;:0},{&quot;id&quot;:&quot;2020-11-10T14:43:18&quot;,&quot;margin&quot;:{&quot;bottom&quot;:1.6929999589920044,&quot;left&quot;:1.6929999589920044,&quot;right&quot;:1.6929999589920044,&quot;top&quot;:1.2439998388290405},&quot;type&quot;:0}],&quot;type&quot;:0}"/>
  <p:tag name="KSO_WM_SLIDE_CAN_ADD_NAVIGATION" val="1"/>
  <p:tag name="KSO_WM_CHIP_GROUPID" val="5eedb59aaa51720c6c8f5026"/>
  <p:tag name="KSO_WM_SLIDE_BK_DARK_LIGHT" val="2"/>
  <p:tag name="KSO_WM_SLIDE_BACKGROUND_TYPE" val="general"/>
  <p:tag name="KSO_WM_SLIDE_SUPPORT_FEATURE_TYPE" val="0"/>
  <p:tag name="KSO_WM_TEMPLATE_ASSEMBLE_XID" val="5faa36860f63d42c484772f7"/>
  <p:tag name="KSO_WM_TEMPLATE_ASSEMBLE_GROUPID" val="5faa36860f63d42c484772f7"/>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98_1*a*1"/>
  <p:tag name="KSO_WM_TEMPLATE_CATEGORY" val="diagram"/>
  <p:tag name="KSO_WM_TEMPLATE_INDEX" val="2021189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179b009facff4af7965a7433490216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e003277a3904189889e2441caa1ee3b"/>
  <p:tag name="KSO_WM_UNIT_SUPPORT_BIG_FONT" val="1"/>
  <p:tag name="KSO_WM_UNIT_TEXT_FILL_FORE_SCHEMECOLOR_INDEX_BRIGHTNESS" val="0"/>
  <p:tag name="KSO_WM_UNIT_TEXT_FILL_FORE_SCHEMECOLOR_INDEX" val="13"/>
  <p:tag name="KSO_WM_UNIT_TEXT_FILL_TYPE" val="1"/>
  <p:tag name="KSO_WM_TEMPLATE_ASSEMBLE_XID" val="5faa36860f63d42c484772f7"/>
  <p:tag name="KSO_WM_TEMPLATE_ASSEMBLE_GROUPID" val="5faa36860f63d42c484772f7"/>
</p:tagLst>
</file>

<file path=ppt/tags/tag191.xml><?xml version="1.0" encoding="utf-8"?>
<p:tagLst xmlns:a="http://schemas.openxmlformats.org/drawingml/2006/main" xmlns:r="http://schemas.openxmlformats.org/officeDocument/2006/relationships" xmlns:p="http://schemas.openxmlformats.org/presentationml/2006/main">
  <p:tag name="KSO_WM_UNIT_VALUE" val="719*1015"/>
  <p:tag name="KSO_WM_UNIT_HIGHLIGHT" val="0"/>
  <p:tag name="KSO_WM_UNIT_COMPATIBLE" val="1"/>
  <p:tag name="KSO_WM_UNIT_DIAGRAM_ISNUMVISUAL" val="0"/>
  <p:tag name="KSO_WM_UNIT_DIAGRAM_ISREFERUNIT" val="0"/>
  <p:tag name="KSO_WM_UNIT_TYPE" val="d"/>
  <p:tag name="KSO_WM_UNIT_INDEX" val="1"/>
  <p:tag name="KSO_WM_UNIT_ID" val="diagram20211898_1*d*1"/>
  <p:tag name="KSO_WM_TEMPLATE_CATEGORY" val="diagram"/>
  <p:tag name="KSO_WM_TEMPLATE_INDEX" val="20211898"/>
  <p:tag name="KSO_WM_UNIT_LAYERLEVEL" val="1"/>
  <p:tag name="KSO_WM_TAG_VERSION" val="1.0"/>
  <p:tag name="KSO_WM_BEAUTIFY_FLAG" val="#wm#"/>
  <p:tag name="KSO_WM_CHIP_GROUPID" val="5e7310da9a230a26b9e88a19"/>
  <p:tag name="KSO_WM_CHIP_XID" val="5e7310da9a230a26b9e88a1a"/>
  <p:tag name="KSO_WM_UNIT_DEC_AREA_ID" val="fff46468dfa14f30b4347f20c8aa001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5953f37735a4911ad93aef1fa174657"/>
  <p:tag name="KSO_WM_UNIT_PLACING_PICTURE" val="05953f37735a4911ad93aef1fa174657"/>
  <p:tag name="KSO_WM_TEMPLATE_ASSEMBLE_XID" val="5faa36860f63d42c484772f7"/>
  <p:tag name="KSO_WM_TEMPLATE_ASSEMBLE_GROUPID" val="5faa36860f63d42c484772f7"/>
</p:tagLst>
</file>

<file path=ppt/tags/tag19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98_1*f*1"/>
  <p:tag name="KSO_WM_TEMPLATE_CATEGORY" val="diagram"/>
  <p:tag name="KSO_WM_TEMPLATE_INDEX" val="20211898"/>
  <p:tag name="KSO_WM_UNIT_LAYERLEVEL" val="1"/>
  <p:tag name="KSO_WM_TAG_VERSION" val="1.0"/>
  <p:tag name="KSO_WM_BEAUTIFY_FLAG" val="#wm#"/>
  <p:tag name="KSO_WM_UNIT_DEFAULT_FONT" val="14;20;2"/>
  <p:tag name="KSO_WM_UNIT_BLOCK" val="0"/>
  <p:tag name="KSO_WM_UNIT_VALUE" val="258"/>
  <p:tag name="KSO_WM_UNIT_SHOW_EDIT_AREA_INDICATION" val="1"/>
  <p:tag name="KSO_WM_CHIP_GROUPID" val="5e6b05596848fb12bee65ac8"/>
  <p:tag name="KSO_WM_CHIP_XID" val="5e6b05596848fb12bee65aca"/>
  <p:tag name="KSO_WM_UNIT_DEC_AREA_ID" val="0ceaa569573e41469c0d92b81df10c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0ee56a6e6fd4efa8156f433749337e5"/>
  <p:tag name="KSO_WM_UNIT_SUPPORT_UNIT_TYPE" val="[&quot;l&quot;,&quot;m&quot;,&quot;n&quot;,&quot;o&quot;,&quot;p&quot;,&quot;q&quot;,&quot;r&quot;,&quot;δ&quot;,&quot;ε&quot;,&quot;ζ&quot;,&quot;η&quot;,&quot;α&quot;,&quot;β&quot;]"/>
  <p:tag name="KSO_WM_UNIT_TEXT_FILL_FORE_SCHEMECOLOR_INDEX_BRIGHTNESS" val="0.25"/>
  <p:tag name="KSO_WM_UNIT_TEXT_FILL_FORE_SCHEMECOLOR_INDEX" val="13"/>
  <p:tag name="KSO_WM_UNIT_TEXT_FILL_TYPE" val="1"/>
  <p:tag name="KSO_WM_TEMPLATE_ASSEMBLE_XID" val="5faa36860f63d42c484772f7"/>
  <p:tag name="KSO_WM_TEMPLATE_ASSEMBLE_GROUPID" val="5faa36860f63d42c484772f7"/>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382"/>
  <p:tag name="KSO_WM_SPECIAL_SOURCE" val="bdnull"/>
  <p:tag name="KSO_WM_SLIDE_ID" val="diagram2021138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7*540"/>
  <p:tag name="KSO_WM_SLIDE_POSITION" val="72*0"/>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10T14:44:36&quot;,&quot;maxSize&quot;:{&quot;size1&quot;:57.399999999999999},&quot;minSize&quot;:{&quot;size1&quot;:42.5},&quot;normalSize&quot;:{&quot;size1&quot;:54.399999999999999},&quot;subLayout&quot;:[{&quot;id&quot;:&quot;2020-11-10T14:44:36&quot;,&quot;maxSize&quot;:{&quot;size1&quot;:48.990740740602767},&quot;minSize&quot;:{&quot;size1&quot;:33.490740740602767},&quot;normalSize&quot;:{&quot;size1&quot;:42.390740740602766},&quot;subLayout&quot;:[{&quot;id&quot;:&quot;2020-11-10T14:44:36&quot;,&quot;margin&quot;:{&quot;bottom&quot;:0.026000002399086952,&quot;left&quot;:2.5399999618530273,&quot;right&quot;:2.5260000228881836,&quot;top&quot;:4.2329998016357422},&quot;type&quot;:0},{&quot;id&quot;:&quot;2020-11-10T14:44:36&quot;,&quot;margin&quot;:{&quot;bottom&quot;:4.2329998016357422,&quot;left&quot;:2.5399999618530273,&quot;right&quot;:2.5260000228881836,&quot;top&quot;:0.3970000147819519},&quot;type&quot;:0}],&quot;type&quot;:0},{&quot;id&quot;:&quot;2020-11-10T14:44:36&quot;,&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afb59c98c299aacce4d6"/>
  <p:tag name="KSO_WM_CHIP_FILLPROP" val="[[{&quot;text_align&quot;:&quot;cm&quot;,&quot;text_direction&quot;:&quot;horizontal&quot;,&quot;support_features&quot;:[&quot;collage&quot;,&quot;carousel&quot;],&quot;support_big_font&quot;:false,&quot;fill_id&quot;:&quot;7325af2ead7d4ad383c44bee22843bee&quot;,&quot;fill_align&quot;:&quot;cm&quot;,&quot;chip_types&quot;:[&quot;picture&quot;]},{&quot;text_align&quot;:&quot;lb&quot;,&quot;text_direction&quot;:&quot;horizontal&quot;,&quot;support_big_font&quot;:true,&quot;fill_id&quot;:&quot;319ec10203914616ac9484f3c80aec95&quot;,&quot;fill_align&quot;:&quot;lb&quot;,&quot;chip_types&quot;:[&quot;header&quot;]},{&quot;text_align&quot;:&quot;lt&quot;,&quot;text_direction&quot;:&quot;horizontal&quot;,&quot;support_big_font&quot;:true,&quot;fill_id&quot;:&quot;e865351ab2c849e3b2d22f89a61e1e38&quot;,&quot;fill_align&quot;:&quot;lt&quot;,&quot;chip_types&quot;:[&quot;text&quot;]}]]"/>
  <p:tag name="KSO_WM_CHIP_DECFILLPROP" val="[]"/>
  <p:tag name="KSO_WM_SLIDE_CAN_ADD_NAVIGATION" val="1"/>
  <p:tag name="KSO_WM_CHIP_GROUPID" val="5f6dafb59c98c299aacce4d5"/>
  <p:tag name="KSO_WM_SLIDE_BK_DARK_LIGHT" val="2"/>
  <p:tag name="KSO_WM_SLIDE_BACKGROUND_TYPE" val="general"/>
  <p:tag name="KSO_WM_SLIDE_SUPPORT_FEATURE_TYPE" val="3"/>
  <p:tag name="KSO_WM_TEMPLATE_ASSEMBLE_XID" val="5faa36d40f63d42c48477346"/>
  <p:tag name="KSO_WM_TEMPLATE_ASSEMBLE_GROUPID" val="5faa36d40f63d42c48477346"/>
</p:tagLst>
</file>

<file path=ppt/tags/tag194.xml><?xml version="1.0" encoding="utf-8"?>
<p:tagLst xmlns:a="http://schemas.openxmlformats.org/drawingml/2006/main" xmlns:r="http://schemas.openxmlformats.org/officeDocument/2006/relationships" xmlns:p="http://schemas.openxmlformats.org/presentationml/2006/main">
  <p:tag name="KSO_WM_UNIT_VALUE" val="1904*1437"/>
  <p:tag name="KSO_WM_UNIT_HIGHLIGHT" val="0"/>
  <p:tag name="KSO_WM_UNIT_COMPATIBLE" val="1"/>
  <p:tag name="KSO_WM_UNIT_DIAGRAM_ISNUMVISUAL" val="0"/>
  <p:tag name="KSO_WM_UNIT_DIAGRAM_ISREFERUNIT" val="0"/>
  <p:tag name="KSO_WM_UNIT_TYPE" val="d"/>
  <p:tag name="KSO_WM_UNIT_INDEX" val="1"/>
  <p:tag name="KSO_WM_UNIT_ID" val="diagram20211382_1*d*1"/>
  <p:tag name="KSO_WM_TEMPLATE_CATEGORY" val="diagram"/>
  <p:tag name="KSO_WM_TEMPLATE_INDEX" val="20211382"/>
  <p:tag name="KSO_WM_UNIT_LAYERLEVEL" val="1"/>
  <p:tag name="KSO_WM_TAG_VERSION" val="1.0"/>
  <p:tag name="KSO_WM_BEAUTIFY_FLAG" val="#wm#"/>
  <p:tag name="KSO_WM_CHIP_GROUPID" val="5e7310da9a230a26b9e88a19"/>
  <p:tag name="KSO_WM_CHIP_XID" val="5e7310da9a230a26b9e88a1a"/>
  <p:tag name="KSO_WM_UNIT_DEC_AREA_ID" val="e75eb898c2dc4cab9f7dcff333814e8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866c57cee78b403b89eb611145510e07"/>
  <p:tag name="KSO_WM_UNIT_PLACING_PICTURE" val="866c57cee78b403b89eb611145510e07"/>
  <p:tag name="KSO_WM_TEMPLATE_ASSEMBLE_XID" val="5faa36d40f63d42c48477346"/>
  <p:tag name="KSO_WM_TEMPLATE_ASSEMBLE_GROUPID" val="5faa36d40f63d42c48477346"/>
</p:tagLst>
</file>

<file path=ppt/tags/tag1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382_1*a*1"/>
  <p:tag name="KSO_WM_TEMPLATE_CATEGORY" val="diagram"/>
  <p:tag name="KSO_WM_TEMPLATE_INDEX" val="2021138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55fa254571c047f3ab682cd279a23c0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462ffea66fae499f8d7aac40c8f0e0b2"/>
  <p:tag name="KSO_WM_UNIT_SUPPORT_BIG_FONT" val="1"/>
  <p:tag name="KSO_WM_UNIT_TEXT_FILL_FORE_SCHEMECOLOR_INDEX_BRIGHTNESS" val="0"/>
  <p:tag name="KSO_WM_UNIT_TEXT_FILL_FORE_SCHEMECOLOR_INDEX" val="13"/>
  <p:tag name="KSO_WM_UNIT_TEXT_FILL_TYPE" val="1"/>
  <p:tag name="KSO_WM_TEMPLATE_ASSEMBLE_XID" val="5faa36d40f63d42c48477346"/>
  <p:tag name="KSO_WM_TEMPLATE_ASSEMBLE_GROUPID" val="5faa36d40f63d42c48477346"/>
</p:tagLst>
</file>

<file path=ppt/tags/tag19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82_1*f*1"/>
  <p:tag name="KSO_WM_TEMPLATE_CATEGORY" val="diagram"/>
  <p:tag name="KSO_WM_TEMPLATE_INDEX" val="20211382"/>
  <p:tag name="KSO_WM_UNIT_LAYERLEVEL" val="1"/>
  <p:tag name="KSO_WM_TAG_VERSION" val="1.0"/>
  <p:tag name="KSO_WM_BEAUTIFY_FLAG" val="#wm#"/>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28631449df31426c89df86a2b84951a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0c5a838cc9ca4410b8648bd752b6d0ed"/>
  <p:tag name="KSO_WM_UNIT_SUPPORT_BIG_FONT" val="1"/>
  <p:tag name="KSO_WM_UNIT_TEXT_FILL_FORE_SCHEMECOLOR_INDEX_BRIGHTNESS" val="0.25"/>
  <p:tag name="KSO_WM_UNIT_TEXT_FILL_FORE_SCHEMECOLOR_INDEX" val="13"/>
  <p:tag name="KSO_WM_UNIT_TEXT_FILL_TYPE" val="1"/>
  <p:tag name="KSO_WM_TEMPLATE_ASSEMBLE_XID" val="5faa36d40f63d42c48477346"/>
  <p:tag name="KSO_WM_TEMPLATE_ASSEMBLE_GROUPID" val="5faa36d40f63d42c48477346"/>
</p:tagLst>
</file>

<file path=ppt/tags/tag19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9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0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0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0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06.xml><?xml version="1.0" encoding="utf-8"?>
<p:tagLst xmlns:a="http://schemas.openxmlformats.org/drawingml/2006/main" xmlns:r="http://schemas.openxmlformats.org/officeDocument/2006/relationships" xmlns:p="http://schemas.openxmlformats.org/presentationml/2006/main">
  <p:tag name="KSO_WM_SLIDE_ID" val="diagram20211852_1"/>
  <p:tag name="KSO_WM_SLIDE_ITEM_CNT" val="0"/>
  <p:tag name="KSO_WM_SLIDE_INDEX" val="1"/>
  <p:tag name="KSO_WM_TAG_VERSION" val="1.0"/>
  <p:tag name="KSO_WM_BEAUTIFY_FLAG" val="#wm#"/>
  <p:tag name="KSO_WM_TEMPLATE_CATEGORY" val="diagram"/>
  <p:tag name="KSO_WM_TEMPLATE_INDEX" val="20211852"/>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0-10-29T10:01:29&quot;,&quot;maxSize&quot;:{&quot;size1&quot;:42.600000000000001},&quot;minSize&quot;:{&quot;size1&quot;:30.100000000000001},&quot;normalSize&quot;:{&quot;size1&quot;:30.100000000000001},&quot;subLayout&quot;:[{&quot;id&quot;:&quot;2020-10-29T10:01:29&quot;,&quot;margin&quot;:{&quot;bottom&quot;:3.3870000839233398,&quot;left&quot;:1.6929999589920044,&quot;right&quot;:0.026000002399086952,&quot;top&quot;:3.3870000839233398},&quot;type&quot;:0},{&quot;id&quot;:&quot;2020-10-29T10:01:29&quot;,&quot;maxSize&quot;:{&quot;size1&quot;:37.800030118535503},&quot;minSize&quot;:{&quot;size1&quot;:28.900030118535504},&quot;normalSize&quot;:{&quot;size1&quot;:33.500030118535506},&quot;subLayout&quot;:[{&quot;id&quot;:&quot;2020-10-29T10:01:29&quot;,&quot;margin&quot;:{&quot;bottom&quot;:0.026000002399086952,&quot;left&quot;:1.2360000610351562,&quot;right&quot;:2.5399999618530273,&quot;top&quot;:3.3870000839233398},&quot;type&quot;:0},{&quot;id&quot;:&quot;2020-10-29T10:01:29&quot;,&quot;margin&quot;:{&quot;bottom&quot;:3.3870000839233398,&quot;left&quot;:1.2360000610351562,&quot;right&quot;:2.5399999618530273,&quot;top&quot;:0.81999999284744263},&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5f9a2278e01a7e847d6fd2f1"/>
  <p:tag name="KSO_WM_TEMPLATE_ASSEMBLE_GROUPID" val="5f9a2278e01a7e847d6fd2f1"/>
</p:tagLst>
</file>

<file path=ppt/tags/tag207.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2_1*i*1"/>
  <p:tag name="KSO_WM_TEMPLATE_CATEGORY" val="diagram"/>
  <p:tag name="KSO_WM_TEMPLATE_INDEX" val="20211852"/>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5f9a2278e01a7e847d6fd2f1"/>
  <p:tag name="KSO_WM_TEMPLATE_ASSEMBLE_GROUPID" val="5f9a2278e01a7e847d6fd2f1"/>
</p:tagLst>
</file>

<file path=ppt/tags/tag20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757157c9b84ad2b3875973cb3cf3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767891ce183d45b8add84ff230660620"/>
  <p:tag name="KSO_WM_UNIT_TEXT_FILL_FORE_SCHEMECOLOR_INDEX_BRIGHTNESS" val="0"/>
  <p:tag name="KSO_WM_UNIT_TEXT_FILL_FORE_SCHEMECOLOR_INDEX" val="13"/>
  <p:tag name="KSO_WM_UNIT_TEXT_FILL_TYPE" val="1"/>
  <p:tag name="KSO_WM_TEMPLATE_ASSEMBLE_XID" val="5f9a2278e01a7e847d6fd2f1"/>
  <p:tag name="KSO_WM_TEMPLATE_ASSEMBLE_GROUPID" val="5f9a2278e01a7e847d6fd2f1"/>
</p:tagLst>
</file>

<file path=ppt/tags/tag20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c52492dc96f34581b34ea605c6559e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89de92a5b4343bdaed40dcda2cd1e94"/>
  <p:tag name="KSO_WM_UNIT_TEXT_FILL_FORE_SCHEMECOLOR_INDEX_BRIGHTNESS" val="0.25"/>
  <p:tag name="KSO_WM_UNIT_TEXT_FILL_FORE_SCHEMECOLOR_INDEX" val="13"/>
  <p:tag name="KSO_WM_UNIT_TEXT_FILL_TYPE" val="1"/>
  <p:tag name="KSO_WM_TEMPLATE_ASSEMBLE_XID" val="5f9a2278e01a7e847d6fd2f1"/>
  <p:tag name="KSO_WM_TEMPLATE_ASSEMBLE_GROUPID" val="5f9a2278e01a7e847d6fd2f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52_1*d*1"/>
  <p:tag name="KSO_WM_TEMPLATE_CATEGORY" val="diagram"/>
  <p:tag name="KSO_WM_TEMPLATE_INDEX" val="20211852"/>
  <p:tag name="KSO_WM_UNIT_LAYERLEVEL" val="1"/>
  <p:tag name="KSO_WM_TAG_VERSION" val="1.0"/>
  <p:tag name="KSO_WM_BEAUTIFY_FLAG" val="#wm#"/>
  <p:tag name="KSO_WM_CHIP_GROUPID" val="5e7310da9a230a26b9e88a19"/>
  <p:tag name="KSO_WM_CHIP_XID" val="5e7310da9a230a26b9e88a1a"/>
  <p:tag name="KSO_WM_UNIT_DEC_AREA_ID" val="2f1ee6b472884f9ab904310cf1f6b8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36f4290a3f492096408116f246c4de"/>
  <p:tag name="KSO_WM_UNIT_PLACING_PICTURE" val="c136f4290a3f492096408116f246c4de"/>
  <p:tag name="KSO_WM_TEMPLATE_ASSEMBLE_XID" val="5f9a2278e01a7e847d6fd2f1"/>
  <p:tag name="KSO_WM_TEMPLATE_ASSEMBLE_GROUPID" val="5f9a2278e01a7e847d6fd2f1"/>
</p:tagLst>
</file>

<file path=ppt/tags/tag211.xml><?xml version="1.0" encoding="utf-8"?>
<p:tagLst xmlns:a="http://schemas.openxmlformats.org/drawingml/2006/main" xmlns:r="http://schemas.openxmlformats.org/officeDocument/2006/relationships" xmlns:p="http://schemas.openxmlformats.org/presentationml/2006/main">
  <p:tag name="KSO_WM_SLIDE_ID" val="diagram20201893_1"/>
  <p:tag name="KSO_WM_SLIDE_ITEM_CNT" val="0"/>
  <p:tag name="KSO_WM_SLIDE_INDEX" val="1"/>
  <p:tag name="KSO_WM_TAG_VERSION" val="1.0"/>
  <p:tag name="KSO_WM_BEAUTIFY_FLAG" val="#wm#"/>
  <p:tag name="KSO_WM_TEMPLATE_CATEGORY" val="diagram"/>
  <p:tag name="KSO_WM_TEMPLATE_INDEX" val="20201893"/>
  <p:tag name="KSO_WM_SLIDE_LAYOUT" val="a_d_f"/>
  <p:tag name="KSO_WM_SLIDE_LAYOUT_CNT" val="1_1_1"/>
  <p:tag name="KSO_WM_SLIDE_TYPE" val="text"/>
  <p:tag name="KSO_WM_SLIDE_SUBTYPE" val="picTxt"/>
  <p:tag name="KSO_WM_SLIDE_SIZE" val="857*540"/>
  <p:tag name="KSO_WM_SLIDE_POSITION" val="5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1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BACKGROUND" val="[&quot;general&quot;,&quot;frame&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5f9a2278e01a7e847d6fd2f1"/>
  <p:tag name="KSO_WM_TEMPLATE_ASSEMBLE_GROUPID" val="5f9a2278e01a7e847d6fd2f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1-18T17:17:12&quot;,&quot;maxSize&quot;:{&quot;size1&quot;:62.733792589480679},&quot;minSize&quot;:{&quot;size1&quot;:37.733792589480679},&quot;normalSize&quot;:{&quot;size1&quot;:50.933792589480674},&quot;subLayout&quot;:[{&quot;horizontalAlign&quot;:2,&quot;id&quot;:&quot;2020-11-18T17:17:12&quot;,&quot;margin&quot;:{&quot;bottom&quot;:3.369999885559082,&quot;left&quot;:3.3789999485015869,&quot;right&quot;:1.9000000953674316,&quot;top&quot;:3.369999885559082},&quot;type&quot;:0,&quot;verticalAlign&quot;:1},{&quot;horizontalAlign&quot;:0,&quot;id&quot;:&quot;2020-11-18T17:17:12&quot;,&quot;margin&quot;:{&quot;bottom&quot;:3.369999885559082,&quot;left&quot;:0.026000002399086952,&quot;right&quot;:3.3900001049041748,&quot;top&quot;:3.369999885559082},&quot;marginOverLayout&quot;:{&quot;bottom&quot;:3.369999885559082,&quot;left&quot;:0.026000002399086952,&quot;right&quot;:3.3900001049041748,&quot;top&quot;:3.369999885559082},&quot;type&quot;:0,&quot;verticalAlign&quot;:1}],&quot;type&quot;:0}"/>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893_1*i*1"/>
  <p:tag name="KSO_WM_TEMPLATE_CATEGORY" val="diagram"/>
  <p:tag name="KSO_WM_TEMPLATE_INDEX" val="20201893"/>
  <p:tag name="KSO_WM_UNIT_LAYERLEVEL" val="1"/>
  <p:tag name="KSO_WM_TAG_VERSION" val="1.0"/>
  <p:tag name="KSO_WM_BEAUTIFY_FLAG" val="#wm#"/>
  <p:tag name="KSO_WM_UNIT_BLOCK" val="0"/>
  <p:tag name="KSO_WM_UNIT_SM_LIMIT_TYPE" val="1"/>
  <p:tag name="KSO_WM_UNIT_PLACING_PICTURE_MD4" val="0"/>
  <p:tag name="KSO_WM_UNIT_LINE_FORE_SCHEMECOLOR_INDEX_BRIGHTNESS" val="0.5"/>
  <p:tag name="KSO_WM_UNIT_LINE_FORE_SCHEMECOLOR_INDEX" val="13"/>
  <p:tag name="KSO_WM_UNIT_LINE_FILL_TYPE" val="2"/>
</p:tagLst>
</file>

<file path=ppt/tags/tag21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添加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893_1*a*1"/>
  <p:tag name="KSO_WM_TEMPLATE_CATEGORY" val="diagram"/>
  <p:tag name="KSO_WM_TEMPLATE_INDEX" val="20201893"/>
  <p:tag name="KSO_WM_UNIT_LAYERLEVEL" val="1"/>
  <p:tag name="KSO_WM_TAG_VERSION" val="1.0"/>
  <p:tag name="KSO_WM_BEAUTIFY_FLAG" val="#wm#"/>
  <p:tag name="KSO_WM_UNIT_DEFAULT_FONT" val="32;36;4"/>
  <p:tag name="KSO_WM_UNIT_BLOCK" val="0"/>
  <p:tag name="KSO_WM_UNIT_ISNUMDGMTITLE" val="0"/>
  <p:tag name="KSO_WM_UNIT_PLACING_PICTURE_MD4" val="0"/>
  <p:tag name="KSO_WM_UNIT_SMARTLAYOUT_COMPRESS_INFO" val="{&#10;    &quot;id&quot;: &quot;2020-11-18T17:17:12&quot;,&#10;    &quot;max&quot;: 35.753385826771655,&#10;    &quot;topChanged&quot;: 1.6820712289700168e-06&#10;}&#10;"/>
</p:tagLst>
</file>

<file path=ppt/tags/tag214.xml><?xml version="1.0" encoding="utf-8"?>
<p:tagLst xmlns:a="http://schemas.openxmlformats.org/drawingml/2006/main" xmlns:r="http://schemas.openxmlformats.org/officeDocument/2006/relationships" xmlns:p="http://schemas.openxmlformats.org/presentationml/2006/main">
  <p:tag name="KSO_WM_UNIT_PRESET_TEXT" val="单击此处输入你的正文，文字是您思想的提炼，为了最终演示发布的良好效果，请尽量言简意赅的阐述观点；&#10;根据需要可酌情增减文字，以便观者可以准确理解您所传达的信息。"/>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1893_1*f*1"/>
  <p:tag name="KSO_WM_TEMPLATE_CATEGORY" val="diagram"/>
  <p:tag name="KSO_WM_TEMPLATE_INDEX" val="20201893"/>
  <p:tag name="KSO_WM_UNIT_LAYERLEVEL" val="1"/>
  <p:tag name="KSO_WM_TAG_VERSION" val="1.0"/>
  <p:tag name="KSO_WM_BEAUTIFY_FLAG" val="#wm#"/>
  <p:tag name="KSO_WM_UNIT_DEFAULT_FONT" val="14;16;2"/>
  <p:tag name="KSO_WM_UNIT_BLOCK" val="0"/>
  <p:tag name="KSO_WM_UNIT_SM_LIMIT_TYPE" val="1"/>
  <p:tag name="KSO_WM_UNIT_PLACING_PICTURE_MD4" val="0"/>
  <p:tag name="KSO_WM_UNIT_SUBTYPE" val="a"/>
  <p:tag name="KSO_WM_UNIT_TEXT_FILL_FORE_SCHEMECOLOR_INDEX_BRIGHTNESS" val="0.35"/>
  <p:tag name="KSO_WM_UNIT_TEXT_FILL_FORE_SCHEMECOLOR_INDEX" val="13"/>
  <p:tag name="KSO_WM_UNIT_TEXT_FILL_TYPE" val="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893_1*i*2"/>
  <p:tag name="KSO_WM_TEMPLATE_CATEGORY" val="diagram"/>
  <p:tag name="KSO_WM_TEMPLATE_INDEX" val="20201893"/>
  <p:tag name="KSO_WM_UNIT_LAYERLEVEL" val="1"/>
  <p:tag name="KSO_WM_TAG_VERSION" val="1.0"/>
  <p:tag name="KSO_WM_BEAUTIFY_FLAG" val="#wm#"/>
  <p:tag name="KSO_WM_UNIT_BLOCK" val="0"/>
  <p:tag name="KSO_WM_UNIT_SM_LIMIT_TYPE" val="1"/>
  <p:tag name="KSO_WM_UNIT_PLACING_PICTURE_MD4" val="0"/>
  <p:tag name="KSO_WM_UNIT_FILL_FORE_SCHEMECOLOR_INDEX_BRIGHTNESS" val="0"/>
  <p:tag name="KSO_WM_UNIT_FILL_FORE_SCHEMECOLOR_INDEX" val="5"/>
  <p:tag name="KSO_WM_UNI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4962_1*i*1"/>
  <p:tag name="KSO_WM_TEMPLATE_CATEGORY" val="crop"/>
  <p:tag name="KSO_WM_TEMPLATE_INDEX" val="20194962"/>
  <p:tag name="KSO_WM_UNIT_LAYERLEVEL" val="1"/>
  <p:tag name="KSO_WM_TAG_VERSION" val="1.0"/>
  <p:tag name="KSO_WM_BEAUTIFY_FLAG" val="#wm#"/>
  <p:tag name="KSO_WM_UNIT_USESOURCEFORMAT_APPLY" val="1"/>
</p:tagLst>
</file>

<file path=ppt/tags/tag217.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
  <p:tag name="KSO_WM_UNIT_ID" val="crop20194962_1*ζ_h_i*1_1_1"/>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498"/>
  <p:tag name="KSO_WM_CREATIVE_CROP_SHAPE_TOP" val="100.7"/>
  <p:tag name="KSO_WM_CREATIVE_CROP_SHAPE_WIDTH" val="79.05"/>
  <p:tag name="KSO_WM_CREATIVE_CROP_SHAPE_HEIGHT" val="79.0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18.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
  <p:tag name="KSO_WM_UNIT_ID" val="crop20194962_1*ζ_h_i*1_1_2"/>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32.6"/>
  <p:tag name="KSO_WM_CREATIVE_CROP_SHAPE_TOP" val="258"/>
  <p:tag name="KSO_WM_CREATIVE_CROP_SHAPE_WIDTH" val="120.85"/>
  <p:tag name="KSO_WM_CREATIVE_CROP_SHAPE_HEIGHT" val="120.6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19.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
  <p:tag name="KSO_WM_UNIT_ID" val="crop20194962_1*ζ_h_i*1_1_3"/>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98.75"/>
  <p:tag name="KSO_WM_CREATIVE_CROP_SHAPE_TOP" val="115.7"/>
  <p:tag name="KSO_WM_CREATIVE_CROP_SHAPE_WIDTH" val="54.45"/>
  <p:tag name="KSO_WM_CREATIVE_CROP_SHAPE_HEIGHT" val="54.3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4"/>
  <p:tag name="KSO_WM_UNIT_ID" val="crop20194962_1*ζ_h_i*1_1_4"/>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79.5"/>
  <p:tag name="KSO_WM_CREATIVE_CROP_SHAPE_TOP" val="122.75"/>
  <p:tag name="KSO_WM_CREATIVE_CROP_SHAPE_WIDTH" val="54.35"/>
  <p:tag name="KSO_WM_CREATIVE_CROP_SHAPE_HEIGHT" val="54.2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5"/>
  <p:tag name="KSO_WM_UNIT_ID" val="crop20194962_1*ζ_h_i*1_1_5"/>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57.8"/>
  <p:tag name="KSO_WM_CREATIVE_CROP_SHAPE_TOP" val="265"/>
  <p:tag name="KSO_WM_CREATIVE_CROP_SHAPE_WIDTH" val="66.4"/>
  <p:tag name="KSO_WM_CREATIVE_CROP_SHAPE_HEIGHT" val="66.3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6"/>
  <p:tag name="KSO_WM_UNIT_ID" val="crop20194962_1*ζ_h_i*1_1_6"/>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79.7"/>
  <p:tag name="KSO_WM_CREATIVE_CROP_SHAPE_TOP" val="383"/>
  <p:tag name="KSO_WM_CREATIVE_CROP_SHAPE_WIDTH" val="75.1"/>
  <p:tag name="KSO_WM_CREATIVE_CROP_SHAPE_HEIGHT" val="7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7"/>
  <p:tag name="KSO_WM_UNIT_ID" val="crop20194962_1*ζ_h_i*1_1_7"/>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05.8"/>
  <p:tag name="KSO_WM_CREATIVE_CROP_SHAPE_TOP" val="348"/>
  <p:tag name="KSO_WM_CREATIVE_CROP_SHAPE_WIDTH" val="96.8"/>
  <p:tag name="KSO_WM_CREATIVE_CROP_SHAPE_HEIGHT" val="96.7"/>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8"/>
  <p:tag name="KSO_WM_UNIT_ID" val="crop20194962_1*ζ_h_i*1_1_8"/>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816.9"/>
  <p:tag name="KSO_WM_CREATIVE_CROP_SHAPE_TOP" val="92"/>
  <p:tag name="KSO_WM_CREATIVE_CROP_SHAPE_WIDTH" val="42.05"/>
  <p:tag name="KSO_WM_CREATIVE_CROP_SHAPE_HEIGHT" val="42.0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5.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9"/>
  <p:tag name="KSO_WM_UNIT_ID" val="crop20194962_1*ζ_h_i*1_1_9"/>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40.5"/>
  <p:tag name="KSO_WM_CREATIVE_CROP_SHAPE_TOP" val="216.7"/>
  <p:tag name="KSO_WM_CREATIVE_CROP_SHAPE_WIDTH" val="43"/>
  <p:tag name="KSO_WM_CREATIVE_CROP_SHAPE_HEIGHT" val="43"/>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6.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0"/>
  <p:tag name="KSO_WM_UNIT_ID" val="crop20194962_1*ζ_h_i*1_1_10"/>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28"/>
  <p:tag name="KSO_WM_CREATIVE_CROP_SHAPE_TOP" val="209.65"/>
  <p:tag name="KSO_WM_CREATIVE_CROP_SHAPE_WIDTH" val="43"/>
  <p:tag name="KSO_WM_CREATIVE_CROP_SHAPE_HEIGHT" val="43.1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7.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1"/>
  <p:tag name="KSO_WM_UNIT_ID" val="crop20194962_1*ζ_h_i*1_1_11"/>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484.6"/>
  <p:tag name="KSO_WM_CREATIVE_CROP_SHAPE_TOP" val="258"/>
  <p:tag name="KSO_WM_CREATIVE_CROP_SHAPE_WIDTH" val="43"/>
  <p:tag name="KSO_WM_CREATIVE_CROP_SHAPE_HEIGHT" val="43"/>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8.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2"/>
  <p:tag name="KSO_WM_UNIT_ID" val="crop20194962_1*ζ_h_i*1_1_12"/>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57.8"/>
  <p:tag name="KSO_WM_CREATIVE_CROP_SHAPE_TOP" val="336.7"/>
  <p:tag name="KSO_WM_CREATIVE_CROP_SHAPE_WIDTH" val="43"/>
  <p:tag name="KSO_WM_CREATIVE_CROP_SHAPE_HEIGHT" val="43"/>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29.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3"/>
  <p:tag name="KSO_WM_UNIT_ID" val="crop20194962_1*ζ_h_i*1_1_13"/>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806.25"/>
  <p:tag name="KSO_WM_CREATIVE_CROP_SHAPE_TOP" val="348.3"/>
  <p:tag name="KSO_WM_CREATIVE_CROP_SHAPE_WIDTH" val="43"/>
  <p:tag name="KSO_WM_CREATIVE_CROP_SHAPE_HEIGHT" val="43.1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4"/>
  <p:tag name="KSO_WM_UNIT_ID" val="crop20194962_1*ζ_h_i*1_1_14"/>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32.6"/>
  <p:tag name="KSO_WM_CREATIVE_CROP_SHAPE_TOP" val="383"/>
  <p:tag name="KSO_WM_CREATIVE_CROP_SHAPE_WIDTH" val="43.15"/>
  <p:tag name="KSO_WM_CREATIVE_CROP_SHAPE_HEIGHT" val="42.9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5"/>
  <p:tag name="KSO_WM_UNIT_ID" val="crop20194962_1*ζ_h_i*1_1_15"/>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489.6"/>
  <p:tag name="KSO_WM_CREATIVE_CROP_SHAPE_TOP" val="427.6"/>
  <p:tag name="KSO_WM_CREATIVE_CROP_SHAPE_WIDTH" val="43"/>
  <p:tag name="KSO_WM_CREATIVE_CROP_SHAPE_HEIGHT" val="43"/>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6"/>
  <p:tag name="KSO_WM_UNIT_ID" val="crop20194962_1*ζ_h_i*1_1_16"/>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40.2"/>
  <p:tag name="KSO_WM_CREATIVE_CROP_SHAPE_TOP" val="134.05"/>
  <p:tag name="KSO_WM_CREATIVE_CROP_SHAPE_WIDTH" val="78.05"/>
  <p:tag name="KSO_WM_CREATIVE_CROP_SHAPE_HEIGHT" val="78.0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3.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7"/>
  <p:tag name="KSO_WM_UNIT_ID" val="crop20194962_1*ζ_h_i*1_1_17"/>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57.8"/>
  <p:tag name="KSO_WM_CREATIVE_CROP_SHAPE_TOP" val="182"/>
  <p:tag name="KSO_WM_CREATIVE_CROP_SHAPE_WIDTH" val="78.05"/>
  <p:tag name="KSO_WM_CREATIVE_CROP_SHAPE_HEIGHT" val="78.0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4.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8"/>
  <p:tag name="KSO_WM_UNIT_ID" val="crop20194962_1*ζ_h_i*1_1_18"/>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29.15"/>
  <p:tag name="KSO_WM_CREATIVE_CROP_SHAPE_TOP" val="265"/>
  <p:tag name="KSO_WM_CREATIVE_CROP_SHAPE_WIDTH" val="78.05"/>
  <p:tag name="KSO_WM_CREATIVE_CROP_SHAPE_HEIGHT" val="78.0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5.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19"/>
  <p:tag name="KSO_WM_UNIT_ID" val="crop20194962_1*ζ_h_i*1_1_19"/>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75.7"/>
  <p:tag name="KSO_WM_CREATIVE_CROP_SHAPE_TOP" val="175"/>
  <p:tag name="KSO_WM_CREATIVE_CROP_SHAPE_WIDTH" val="78.05"/>
  <p:tag name="KSO_WM_CREATIVE_CROP_SHAPE_HEIGHT" val="78.05"/>
  <p:tag name="FEATURENAME" val="creativeCrop"/>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6.xml><?xml version="1.0" encoding="utf-8"?>
<p:tagLst xmlns:a="http://schemas.openxmlformats.org/drawingml/2006/main" xmlns:r="http://schemas.openxmlformats.org/officeDocument/2006/relationships" xmlns:p="http://schemas.openxmlformats.org/presentationml/2006/main">
  <p:tag name="PA" val="v5.2.2"/>
  <p:tag name="KSO_WM_UNIT_VALUE" val="369*369"/>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
  <p:tag name="KSO_WM_UNIT_ID" val="crop20194962_1*ζ_h_d*1_1_1"/>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387"/>
  <p:tag name="KSO_WM_BLIP_RECT_RIGHT" val="-727"/>
  <p:tag name="KSO_WM_BLIP_RECT_TOP" val="-113"/>
  <p:tag name="KSO_WM_BLIP_RECT_BOTTOM" val="-470"/>
  <p:tag name="KSO_WM_CREATIVE_CROP_ORG_LEFT" val="489.577"/>
  <p:tag name="KSO_WM_CREATIVE_CROP_ORG_TOP" val="0"/>
  <p:tag name="KSO_WM_CREATIVE_CROP_ORG_WIDTH" val="374.328"/>
  <p:tag name="KSO_WM_CREATIVE_CROP_ORG_HEIGHT" val="540"/>
  <p:tag name="KSO_WM_CREATIVE_CROP_SHAPE_LEFT" val="502.95"/>
  <p:tag name="KSO_WM_CREATIVE_CROP_SHAPE_TOP" val="89.15"/>
  <p:tag name="KSO_WM_CREATIVE_CROP_SHAPE_WIDTH" val="79.1"/>
  <p:tag name="KSO_WM_CREATIVE_CROP_SHAPE_HEIGHT" val="79.1"/>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37.xml><?xml version="1.0" encoding="utf-8"?>
<p:tagLst xmlns:a="http://schemas.openxmlformats.org/drawingml/2006/main" xmlns:r="http://schemas.openxmlformats.org/officeDocument/2006/relationships" xmlns:p="http://schemas.openxmlformats.org/presentationml/2006/main">
  <p:tag name="PA" val="v5.2.2"/>
  <p:tag name="KSO_WM_UNIT_VALUE" val="564*564"/>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2"/>
  <p:tag name="KSO_WM_UNIT_ID" val="crop20194962_1*ζ_h_d*1_1_2"/>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282"/>
  <p:tag name="KSO_WM_BLIP_RECT_RIGHT" val="-413"/>
  <p:tag name="KSO_WM_BLIP_RECT_TOP" val="-204"/>
  <p:tag name="KSO_WM_BLIP_RECT_BOTTOM" val="-143"/>
  <p:tag name="KSO_WM_CREATIVE_CROP_ORG_LEFT" val="489.577"/>
  <p:tag name="KSO_WM_CREATIVE_CROP_ORG_TOP" val="0"/>
  <p:tag name="KSO_WM_CREATIVE_CROP_ORG_WIDTH" val="374.328"/>
  <p:tag name="KSO_WM_CREATIVE_CROP_ORG_HEIGHT" val="540"/>
  <p:tag name="KSO_WM_CREATIVE_CROP_SHAPE_LEFT" val="537.65"/>
  <p:tag name="KSO_WM_CREATIVE_CROP_SHAPE_TOP" val="246.65"/>
  <p:tag name="KSO_WM_CREATIVE_CROP_SHAPE_WIDTH" val="120.8"/>
  <p:tag name="KSO_WM_CREATIVE_CROP_SHAPE_HEIGHT" val="120.8"/>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38.xml><?xml version="1.0" encoding="utf-8"?>
<p:tagLst xmlns:a="http://schemas.openxmlformats.org/drawingml/2006/main" xmlns:r="http://schemas.openxmlformats.org/officeDocument/2006/relationships" xmlns:p="http://schemas.openxmlformats.org/presentationml/2006/main">
  <p:tag name="PA" val="v5.2.2"/>
  <p:tag name="KSO_WM_UNIT_VALUE" val="254*254"/>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3"/>
  <p:tag name="KSO_WM_UNIT_ID" val="crop20194962_1*ζ_h_d*1_1_3"/>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749"/>
  <p:tag name="KSO_WM_BLIP_RECT_RIGHT" val="-918"/>
  <p:tag name="KSO_WM_BLIP_RECT_TOP" val="-192"/>
  <p:tag name="KSO_WM_BLIP_RECT_BOTTOM" val="-702"/>
  <p:tag name="KSO_WM_CREATIVE_CROP_ORG_LEFT" val="489.577"/>
  <p:tag name="KSO_WM_CREATIVE_CROP_ORG_TOP" val="0"/>
  <p:tag name="KSO_WM_CREATIVE_CROP_ORG_WIDTH" val="374.328"/>
  <p:tag name="KSO_WM_CREATIVE_CROP_ORG_HEIGHT" val="540"/>
  <p:tag name="KSO_WM_CREATIVE_CROP_SHAPE_LEFT" val="603.7"/>
  <p:tag name="KSO_WM_CREATIVE_CROP_SHAPE_TOP" val="104.2"/>
  <p:tag name="KSO_WM_CREATIVE_CROP_SHAPE_WIDTH" val="54.35"/>
  <p:tag name="KSO_WM_CREATIVE_CROP_SHAPE_HEIGHT" val="54.3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39.xml><?xml version="1.0" encoding="utf-8"?>
<p:tagLst xmlns:a="http://schemas.openxmlformats.org/drawingml/2006/main" xmlns:r="http://schemas.openxmlformats.org/officeDocument/2006/relationships" xmlns:p="http://schemas.openxmlformats.org/presentationml/2006/main">
  <p:tag name="PA" val="v5.2.2"/>
  <p:tag name="KSO_WM_UNIT_VALUE" val="254*254"/>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4"/>
  <p:tag name="KSO_WM_UNIT_ID" val="crop20194962_1*ζ_h_d*1_1_4"/>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898"/>
  <p:tag name="KSO_WM_BLIP_RECT_RIGHT" val="-770"/>
  <p:tag name="KSO_WM_BLIP_RECT_TOP" val="-205"/>
  <p:tag name="KSO_WM_BLIP_RECT_BOTTOM" val="-689"/>
  <p:tag name="KSO_WM_CREATIVE_CROP_ORG_LEFT" val="489.577"/>
  <p:tag name="KSO_WM_CREATIVE_CROP_ORG_TOP" val="0"/>
  <p:tag name="KSO_WM_CREATIVE_CROP_ORG_WIDTH" val="374.328"/>
  <p:tag name="KSO_WM_CREATIVE_CROP_ORG_HEIGHT" val="540"/>
  <p:tag name="KSO_WM_CREATIVE_CROP_SHAPE_LEFT" val="684.4"/>
  <p:tag name="KSO_WM_CREATIVE_CROP_SHAPE_TOP" val="111.2"/>
  <p:tag name="KSO_WM_CREATIVE_CROP_SHAPE_WIDTH" val="54.35"/>
  <p:tag name="KSO_WM_CREATIVE_CROP_SHAPE_HEIGHT" val="54.3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PA" val="v5.2.2"/>
  <p:tag name="KSO_WM_UNIT_VALUE" val="310*310"/>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5"/>
  <p:tag name="KSO_WM_UNIT_ID" val="crop20194962_1*ζ_h_d*1_1_5"/>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702"/>
  <p:tag name="KSO_WM_BLIP_RECT_RIGHT" val="-644"/>
  <p:tag name="KSO_WM_BLIP_RECT_TOP" val="-382"/>
  <p:tag name="KSO_WM_BLIP_RECT_BOTTOM" val="-331"/>
  <p:tag name="KSO_WM_CREATIVE_CROP_ORG_LEFT" val="489.577"/>
  <p:tag name="KSO_WM_CREATIVE_CROP_ORG_TOP" val="0"/>
  <p:tag name="KSO_WM_CREATIVE_CROP_ORG_WIDTH" val="374.328"/>
  <p:tag name="KSO_WM_CREATIVE_CROP_ORG_HEIGHT" val="540"/>
  <p:tag name="KSO_WM_CREATIVE_CROP_SHAPE_LEFT" val="662.7"/>
  <p:tag name="KSO_WM_CREATIVE_CROP_SHAPE_TOP" val="253.65"/>
  <p:tag name="KSO_WM_CREATIVE_CROP_SHAPE_WIDTH" val="66.4"/>
  <p:tag name="KSO_WM_CREATIVE_CROP_SHAPE_HEIGHT" val="66.4"/>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1.xml><?xml version="1.0" encoding="utf-8"?>
<p:tagLst xmlns:a="http://schemas.openxmlformats.org/drawingml/2006/main" xmlns:r="http://schemas.openxmlformats.org/officeDocument/2006/relationships" xmlns:p="http://schemas.openxmlformats.org/presentationml/2006/main">
  <p:tag name="PA" val="v5.2.2"/>
  <p:tag name="KSO_WM_UNIT_VALUE" val="351*35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6"/>
  <p:tag name="KSO_WM_UNIT_ID" val="crop20194962_1*ζ_h_d*1_1_6"/>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517"/>
  <p:tag name="KSO_WM_BLIP_RECT_RIGHT" val="-663"/>
  <p:tag name="KSO_WM_BLIP_RECT_TOP" val="-495"/>
  <p:tag name="KSO_WM_BLIP_RECT_BOTTOM" val="-124"/>
  <p:tag name="KSO_WM_CREATIVE_CROP_ORG_LEFT" val="489.577"/>
  <p:tag name="KSO_WM_CREATIVE_CROP_ORG_TOP" val="0"/>
  <p:tag name="KSO_WM_CREATIVE_CROP_ORG_WIDTH" val="374.328"/>
  <p:tag name="KSO_WM_CREATIVE_CROP_ORG_HEIGHT" val="540"/>
  <p:tag name="KSO_WM_CREATIVE_CROP_SHAPE_LEFT" val="584.65"/>
  <p:tag name="KSO_WM_CREATIVE_CROP_SHAPE_TOP" val="371.75"/>
  <p:tag name="KSO_WM_CREATIVE_CROP_SHAPE_WIDTH" val="75.05"/>
  <p:tag name="KSO_WM_CREATIVE_CROP_SHAPE_HEIGHT" val="75.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2.xml><?xml version="1.0" encoding="utf-8"?>
<p:tagLst xmlns:a="http://schemas.openxmlformats.org/drawingml/2006/main" xmlns:r="http://schemas.openxmlformats.org/officeDocument/2006/relationships" xmlns:p="http://schemas.openxmlformats.org/presentationml/2006/main">
  <p:tag name="PA" val="v5.2.2"/>
  <p:tag name="KSO_WM_UNIT_VALUE" val="452*452"/>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7"/>
  <p:tag name="KSO_WM_UNIT_ID" val="crop20194962_1*ζ_h_d*1_1_7"/>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532"/>
  <p:tag name="KSO_WM_BLIP_RECT_RIGHT" val="-361"/>
  <p:tag name="KSO_WM_BLIP_RECT_TOP" val="-348"/>
  <p:tag name="KSO_WM_BLIP_RECT_BOTTOM" val="-110"/>
  <p:tag name="KSO_WM_CREATIVE_CROP_ORG_LEFT" val="489.577"/>
  <p:tag name="KSO_WM_CREATIVE_CROP_ORG_TOP" val="0"/>
  <p:tag name="KSO_WM_CREATIVE_CROP_ORG_WIDTH" val="374.328"/>
  <p:tag name="KSO_WM_CREATIVE_CROP_ORG_HEIGHT" val="540"/>
  <p:tag name="KSO_WM_CREATIVE_CROP_SHAPE_LEFT" val="710.75"/>
  <p:tag name="KSO_WM_CREATIVE_CROP_SHAPE_TOP" val="336.75"/>
  <p:tag name="KSO_WM_CREATIVE_CROP_SHAPE_WIDTH" val="96.75"/>
  <p:tag name="KSO_WM_CREATIVE_CROP_SHAPE_HEIGHT" val="96.7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3.xml><?xml version="1.0" encoding="utf-8"?>
<p:tagLst xmlns:a="http://schemas.openxmlformats.org/drawingml/2006/main" xmlns:r="http://schemas.openxmlformats.org/officeDocument/2006/relationships" xmlns:p="http://schemas.openxmlformats.org/presentationml/2006/main">
  <p:tag name="PA" val="v5.2.2"/>
  <p:tag name="KSO_WM_UNIT_VALUE" val="196*196"/>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8"/>
  <p:tag name="KSO_WM_UNIT_ID" val="crop20194962_1*ζ_h_d*1_1_8"/>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1487"/>
  <p:tag name="KSO_WM_BLIP_RECT_RIGHT" val="-697"/>
  <p:tag name="KSO_WM_BLIP_RECT_TOP" val="-192"/>
  <p:tag name="KSO_WM_BLIP_RECT_BOTTOM" val="-993"/>
  <p:tag name="KSO_WM_CREATIVE_CROP_ORG_LEFT" val="489.577"/>
  <p:tag name="KSO_WM_CREATIVE_CROP_ORG_TOP" val="0"/>
  <p:tag name="KSO_WM_CREATIVE_CROP_ORG_WIDTH" val="374.328"/>
  <p:tag name="KSO_WM_CREATIVE_CROP_ORG_HEIGHT" val="540"/>
  <p:tag name="KSO_WM_CREATIVE_CROP_SHAPE_LEFT" val="821.85"/>
  <p:tag name="KSO_WM_CREATIVE_CROP_SHAPE_TOP" val="80.5"/>
  <p:tag name="KSO_WM_CREATIVE_CROP_SHAPE_WIDTH" val="42.05"/>
  <p:tag name="KSO_WM_CREATIVE_CROP_SHAPE_HEIGHT" val="42.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4.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9"/>
  <p:tag name="KSO_WM_UNIT_ID" val="crop20194962_1*ζ_h_d*1_1_9"/>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1275"/>
  <p:tag name="KSO_WM_BLIP_RECT_RIGHT" val="-856"/>
  <p:tag name="KSO_WM_BLIP_RECT_TOP" val="-477"/>
  <p:tag name="KSO_WM_BLIP_RECT_BOTTOM" val="-678"/>
  <p:tag name="KSO_WM_CREATIVE_CROP_ORG_LEFT" val="489.577"/>
  <p:tag name="KSO_WM_CREATIVE_CROP_ORG_TOP" val="0"/>
  <p:tag name="KSO_WM_CREATIVE_CROP_ORG_WIDTH" val="374.328"/>
  <p:tag name="KSO_WM_CREATIVE_CROP_ORG_HEIGHT" val="540"/>
  <p:tag name="KSO_WM_CREATIVE_CROP_SHAPE_LEFT" val="745.45"/>
  <p:tag name="KSO_WM_CREATIVE_CROP_SHAPE_TOP" val="205.2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5.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0"/>
  <p:tag name="KSO_WM_UNIT_ID" val="crop20194962_1*ζ_h_d*1_1_10"/>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782"/>
  <p:tag name="KSO_WM_BLIP_RECT_RIGHT" val="-1350"/>
  <p:tag name="KSO_WM_BLIP_RECT_TOP" val="-461"/>
  <p:tag name="KSO_WM_BLIP_RECT_BOTTOM" val="-694"/>
  <p:tag name="KSO_WM_CREATIVE_CROP_ORG_LEFT" val="489.577"/>
  <p:tag name="KSO_WM_CREATIVE_CROP_ORG_TOP" val="0"/>
  <p:tag name="KSO_WM_CREATIVE_CROP_ORG_WIDTH" val="374.328"/>
  <p:tag name="KSO_WM_CREATIVE_CROP_ORG_HEIGHT" val="540"/>
  <p:tag name="KSO_WM_CREATIVE_CROP_SHAPE_LEFT" val="532.95"/>
  <p:tag name="KSO_WM_CREATIVE_CROP_SHAPE_TOP" val="198.2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1"/>
  <p:tag name="KSO_WM_UNIT_ID" val="crop20194962_1*ζ_h_d*1_1_11"/>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681"/>
  <p:tag name="KSO_WM_BLIP_RECT_RIGHT" val="-1450"/>
  <p:tag name="KSO_WM_BLIP_RECT_TOP" val="-573"/>
  <p:tag name="KSO_WM_BLIP_RECT_BOTTOM" val="-581"/>
  <p:tag name="KSO_WM_CREATIVE_CROP_ORG_LEFT" val="489.577"/>
  <p:tag name="KSO_WM_CREATIVE_CROP_ORG_TOP" val="0"/>
  <p:tag name="KSO_WM_CREATIVE_CROP_ORG_WIDTH" val="374.328"/>
  <p:tag name="KSO_WM_CREATIVE_CROP_ORG_HEIGHT" val="540"/>
  <p:tag name="KSO_WM_CREATIVE_CROP_SHAPE_LEFT" val="489.6"/>
  <p:tag name="KSO_WM_CREATIVE_CROP_SHAPE_TOP" val="246.6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2"/>
  <p:tag name="KSO_WM_UNIT_ID" val="crop20194962_1*ζ_h_d*1_1_12"/>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1083"/>
  <p:tag name="KSO_WM_BLIP_RECT_RIGHT" val="-1048"/>
  <p:tag name="KSO_WM_BLIP_RECT_TOP" val="-756"/>
  <p:tag name="KSO_WM_BLIP_RECT_BOTTOM" val="-399"/>
  <p:tag name="KSO_WM_CREATIVE_CROP_ORG_LEFT" val="489.577"/>
  <p:tag name="KSO_WM_CREATIVE_CROP_ORG_TOP" val="0"/>
  <p:tag name="KSO_WM_CREATIVE_CROP_ORG_WIDTH" val="374.328"/>
  <p:tag name="KSO_WM_CREATIVE_CROP_ORG_HEIGHT" val="540"/>
  <p:tag name="KSO_WM_CREATIVE_CROP_SHAPE_LEFT" val="662.7"/>
  <p:tag name="KSO_WM_CREATIVE_CROP_SHAPE_TOP" val="325.3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8.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3"/>
  <p:tag name="KSO_WM_UNIT_ID" val="crop20194962_1*ζ_h_d*1_1_13"/>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1428"/>
  <p:tag name="KSO_WM_BLIP_RECT_RIGHT" val="-703"/>
  <p:tag name="KSO_WM_BLIP_RECT_TOP" val="-783"/>
  <p:tag name="KSO_WM_BLIP_RECT_BOTTOM" val="-371"/>
  <p:tag name="KSO_WM_CREATIVE_CROP_ORG_LEFT" val="489.577"/>
  <p:tag name="KSO_WM_CREATIVE_CROP_ORG_TOP" val="0"/>
  <p:tag name="KSO_WM_CREATIVE_CROP_ORG_WIDTH" val="374.328"/>
  <p:tag name="KSO_WM_CREATIVE_CROP_ORG_HEIGHT" val="540"/>
  <p:tag name="KSO_WM_CREATIVE_CROP_SHAPE_LEFT" val="811.2"/>
  <p:tag name="KSO_WM_CREATIVE_CROP_SHAPE_TOP" val="337.0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49.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4"/>
  <p:tag name="KSO_WM_UNIT_ID" val="crop20194962_1*ζ_h_d*1_1_14"/>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792"/>
  <p:tag name="KSO_WM_BLIP_RECT_RIGHT" val="-1339"/>
  <p:tag name="KSO_WM_BLIP_RECT_TOP" val="-863"/>
  <p:tag name="KSO_WM_BLIP_RECT_BOTTOM" val="-291"/>
  <p:tag name="KSO_WM_CREATIVE_CROP_ORG_LEFT" val="489.577"/>
  <p:tag name="KSO_WM_CREATIVE_CROP_ORG_TOP" val="0"/>
  <p:tag name="KSO_WM_CREATIVE_CROP_ORG_WIDTH" val="374.328"/>
  <p:tag name="KSO_WM_CREATIVE_CROP_ORG_HEIGHT" val="540"/>
  <p:tag name="KSO_WM_CREATIVE_CROP_SHAPE_LEFT" val="537.65"/>
  <p:tag name="KSO_WM_CREATIVE_CROP_SHAPE_TOP" val="371.7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5"/>
  <p:tag name="KSO_WM_UNIT_ID" val="crop20194962_1*ζ_h_d*1_1_15"/>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692"/>
  <p:tag name="KSO_WM_BLIP_RECT_RIGHT" val="-1439"/>
  <p:tag name="KSO_WM_BLIP_RECT_TOP" val="-967"/>
  <p:tag name="KSO_WM_BLIP_RECT_BOTTOM" val="-187"/>
  <p:tag name="KSO_WM_CREATIVE_CROP_ORG_LEFT" val="489.577"/>
  <p:tag name="KSO_WM_CREATIVE_CROP_ORG_TOP" val="0"/>
  <p:tag name="KSO_WM_CREATIVE_CROP_ORG_WIDTH" val="374.328"/>
  <p:tag name="KSO_WM_CREATIVE_CROP_ORG_HEIGHT" val="540"/>
  <p:tag name="KSO_WM_CREATIVE_CROP_SHAPE_LEFT" val="494.6"/>
  <p:tag name="KSO_WM_CREATIVE_CROP_SHAPE_TOP" val="416.45"/>
  <p:tag name="KSO_WM_CREATIVE_CROP_SHAPE_WIDTH" val="43.05"/>
  <p:tag name="KSO_WM_CREATIVE_CROP_SHAPE_HEIGHT" val="43.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51.xml><?xml version="1.0" encoding="utf-8"?>
<p:tagLst xmlns:a="http://schemas.openxmlformats.org/drawingml/2006/main" xmlns:r="http://schemas.openxmlformats.org/officeDocument/2006/relationships"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6"/>
  <p:tag name="KSO_WM_UNIT_ID" val="crop20194962_1*ζ_h_d*1_1_16"/>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703"/>
  <p:tag name="KSO_WM_BLIP_RECT_RIGHT" val="-428"/>
  <p:tag name="KSO_WM_BLIP_RECT_TOP" val="-157"/>
  <p:tag name="KSO_WM_BLIP_RECT_BOTTOM" val="-435"/>
  <p:tag name="KSO_WM_CREATIVE_CROP_ORG_LEFT" val="489.577"/>
  <p:tag name="KSO_WM_CREATIVE_CROP_ORG_TOP" val="0"/>
  <p:tag name="KSO_WM_CREATIVE_CROP_ORG_WIDTH" val="374.328"/>
  <p:tag name="KSO_WM_CREATIVE_CROP_ORG_HEIGHT" val="540"/>
  <p:tag name="KSO_WM_CREATIVE_CROP_SHAPE_LEFT" val="745.15"/>
  <p:tag name="KSO_WM_CREATIVE_CROP_SHAPE_TOP" val="122.55"/>
  <p:tag name="KSO_WM_CREATIVE_CROP_SHAPE_WIDTH" val="78.05"/>
  <p:tag name="KSO_WM_CREATIVE_CROP_SHAPE_HEIGHT" val="78.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7"/>
  <p:tag name="KSO_WM_UNIT_ID" val="crop20194962_1*ζ_h_d*1_1_17"/>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597"/>
  <p:tag name="KSO_WM_BLIP_RECT_RIGHT" val="-533"/>
  <p:tag name="KSO_WM_BLIP_RECT_TOP" val="-219"/>
  <p:tag name="KSO_WM_BLIP_RECT_BOTTOM" val="-373"/>
  <p:tag name="KSO_WM_CREATIVE_CROP_ORG_LEFT" val="489.577"/>
  <p:tag name="KSO_WM_CREATIVE_CROP_ORG_TOP" val="0"/>
  <p:tag name="KSO_WM_CREATIVE_CROP_ORG_WIDTH" val="374.328"/>
  <p:tag name="KSO_WM_CREATIVE_CROP_ORG_HEIGHT" val="540"/>
  <p:tag name="KSO_WM_CREATIVE_CROP_SHAPE_LEFT" val="662.7"/>
  <p:tag name="KSO_WM_CREATIVE_CROP_SHAPE_TOP" val="170.6"/>
  <p:tag name="KSO_WM_CREATIVE_CROP_SHAPE_WIDTH" val="78.05"/>
  <p:tag name="KSO_WM_CREATIVE_CROP_SHAPE_HEIGHT" val="78.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53.xml><?xml version="1.0" encoding="utf-8"?>
<p:tagLst xmlns:a="http://schemas.openxmlformats.org/drawingml/2006/main" xmlns:r="http://schemas.openxmlformats.org/officeDocument/2006/relationships"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8"/>
  <p:tag name="KSO_WM_UNIT_ID" val="crop20194962_1*ζ_h_d*1_1_18"/>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689"/>
  <p:tag name="KSO_WM_BLIP_RECT_RIGHT" val="-442"/>
  <p:tag name="KSO_WM_BLIP_RECT_TOP" val="-325"/>
  <p:tag name="KSO_WM_BLIP_RECT_BOTTOM" val="-267"/>
  <p:tag name="KSO_WM_CREATIVE_CROP_ORG_LEFT" val="489.577"/>
  <p:tag name="KSO_WM_CREATIVE_CROP_ORG_TOP" val="0"/>
  <p:tag name="KSO_WM_CREATIVE_CROP_ORG_WIDTH" val="374.328"/>
  <p:tag name="KSO_WM_CREATIVE_CROP_ORG_HEIGHT" val="540"/>
  <p:tag name="KSO_WM_CREATIVE_CROP_SHAPE_LEFT" val="734.1"/>
  <p:tag name="KSO_WM_CREATIVE_CROP_SHAPE_TOP" val="253.65"/>
  <p:tag name="KSO_WM_CREATIVE_CROP_SHAPE_WIDTH" val="78.05"/>
  <p:tag name="KSO_WM_CREATIVE_CROP_SHAPE_HEIGHT" val="78.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54.xml><?xml version="1.0" encoding="utf-8"?>
<p:tagLst xmlns:a="http://schemas.openxmlformats.org/drawingml/2006/main" xmlns:r="http://schemas.openxmlformats.org/officeDocument/2006/relationships"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68057648"/>
  <p:tag name="KSO_WM_UNIT_TYPE" val="ζ_h_d"/>
  <p:tag name="KSO_WM_UNIT_INDEX" val="1_1_19"/>
  <p:tag name="KSO_WM_UNIT_ID" val="crop20194962_1*ζ_h_d*1_1_19"/>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WM_BEAUTIFY_ZORDER_FLAG_TAG" val="5"/>
  <p:tag name="KSO_WM_BLIP_RECT_LEFT" val="-492"/>
  <p:tag name="KSO_WM_BLIP_RECT_RIGHT" val="-638"/>
  <p:tag name="KSO_WM_BLIP_RECT_TOP" val="-210"/>
  <p:tag name="KSO_WM_BLIP_RECT_BOTTOM" val="-382"/>
  <p:tag name="KSO_WM_CREATIVE_CROP_ORG_LEFT" val="489.577"/>
  <p:tag name="KSO_WM_CREATIVE_CROP_ORG_TOP" val="0"/>
  <p:tag name="KSO_WM_CREATIVE_CROP_ORG_WIDTH" val="374.328"/>
  <p:tag name="KSO_WM_CREATIVE_CROP_ORG_HEIGHT" val="540"/>
  <p:tag name="KSO_WM_CREATIVE_CROP_SHAPE_LEFT" val="580.65"/>
  <p:tag name="KSO_WM_CREATIVE_CROP_SHAPE_TOP" val="163.6"/>
  <p:tag name="KSO_WM_CREATIVE_CROP_SHAPE_WIDTH" val="78.05"/>
  <p:tag name="KSO_WM_CREATIVE_CROP_SHAPE_HEIGHT" val="78.05"/>
  <p:tag name="REFSHAPE" val="809340700"/>
  <p:tag name="FEATURENAME" val="creativeCrop"/>
  <p:tag name="KSO_WM_UNIT_USESOURCEFORMAT_APPLY" val="1"/>
  <p:tag name="KSO_WM_UNIT_TEXT_FILL_FORE_SCHEMECOLOR_INDEX_BRIGHTNESS" val="0"/>
  <p:tag name="KSO_WM_UNIT_TEXT_FILL_FORE_SCHEMECOLOR_INDEX" val="2"/>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0"/>
  <p:tag name="KSO_WM_UNIT_ID" val="crop20194962_1*ζ_h_i*1_1_20"/>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09.35"/>
  <p:tag name="KSO_WM_CREATIVE_CROP_SHAPE_TOP" val="72.55"/>
  <p:tag name="KSO_WM_CREATIVE_CROP_SHAPE_WIDTH" val="79.05"/>
  <p:tag name="KSO_WM_CREATIVE_CROP_SHAPE_HEIGHT" val="78.9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56.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1"/>
  <p:tag name="KSO_WM_UNIT_ID" val="crop20194962_1*ζ_h_i*1_1_21"/>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44.05"/>
  <p:tag name="KSO_WM_CREATIVE_CROP_SHAPE_TOP" val="229.85"/>
  <p:tag name="KSO_WM_CREATIVE_CROP_SHAPE_WIDTH" val="120.75"/>
  <p:tag name="KSO_WM_CREATIVE_CROP_SHAPE_HEIGHT" val="120.6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57.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2"/>
  <p:tag name="KSO_WM_UNIT_ID" val="crop20194962_1*ζ_h_i*1_1_22"/>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10.1"/>
  <p:tag name="KSO_WM_CREATIVE_CROP_SHAPE_TOP" val="87.6"/>
  <p:tag name="KSO_WM_CREATIVE_CROP_SHAPE_WIDTH" val="54.45"/>
  <p:tag name="KSO_WM_CREATIVE_CROP_SHAPE_HEIGHT" val="54.2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58.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3"/>
  <p:tag name="KSO_WM_UNIT_ID" val="crop20194962_1*ζ_h_i*1_1_23"/>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90.85"/>
  <p:tag name="KSO_WM_CREATIVE_CROP_SHAPE_TOP" val="94.55"/>
  <p:tag name="KSO_WM_CREATIVE_CROP_SHAPE_WIDTH" val="54.45"/>
  <p:tag name="KSO_WM_CREATIVE_CROP_SHAPE_HEIGHT" val="54.3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59.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4"/>
  <p:tag name="KSO_WM_UNIT_ID" val="crop20194962_1*ζ_h_i*1_1_24"/>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69.15"/>
  <p:tag name="KSO_WM_CREATIVE_CROP_SHAPE_TOP" val="236.9"/>
  <p:tag name="KSO_WM_CREATIVE_CROP_SHAPE_WIDTH" val="66.4"/>
  <p:tag name="KSO_WM_CREATIVE_CROP_SHAPE_HEIGHT" val="66.2"/>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5"/>
  <p:tag name="KSO_WM_UNIT_ID" val="crop20194962_1*ζ_h_i*1_1_25"/>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91.1"/>
  <p:tag name="KSO_WM_CREATIVE_CROP_SHAPE_TOP" val="354.9"/>
  <p:tag name="KSO_WM_CREATIVE_CROP_SHAPE_WIDTH" val="75.1"/>
  <p:tag name="KSO_WM_CREATIVE_CROP_SHAPE_HEIGHT" val="74.9"/>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1.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6"/>
  <p:tag name="KSO_WM_UNIT_ID" val="crop20194962_1*ζ_h_i*1_1_26"/>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17.25"/>
  <p:tag name="KSO_WM_CREATIVE_CROP_SHAPE_TOP" val="319.8"/>
  <p:tag name="KSO_WM_CREATIVE_CROP_SHAPE_WIDTH" val="96.7"/>
  <p:tag name="KSO_WM_CREATIVE_CROP_SHAPE_HEIGHT" val="96.7"/>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2.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7"/>
  <p:tag name="KSO_WM_UNIT_ID" val="crop20194962_1*ζ_h_i*1_1_27"/>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828.25"/>
  <p:tag name="KSO_WM_CREATIVE_CROP_SHAPE_TOP" val="63.9"/>
  <p:tag name="KSO_WM_CREATIVE_CROP_SHAPE_WIDTH" val="42.05"/>
  <p:tag name="KSO_WM_CREATIVE_CROP_SHAPE_HEIGHT" val="42"/>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3.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8"/>
  <p:tag name="KSO_WM_UNIT_ID" val="crop20194962_1*ζ_h_i*1_1_28"/>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51.85"/>
  <p:tag name="KSO_WM_CREATIVE_CROP_SHAPE_TOP" val="188.6"/>
  <p:tag name="KSO_WM_CREATIVE_CROP_SHAPE_WIDTH" val="43"/>
  <p:tag name="KSO_WM_CREATIVE_CROP_SHAPE_HEIGHT" val="42.9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29"/>
  <p:tag name="KSO_WM_UNIT_ID" val="crop20194962_1*ζ_h_i*1_1_29"/>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39.35"/>
  <p:tag name="KSO_WM_CREATIVE_CROP_SHAPE_TOP" val="181.55"/>
  <p:tag name="KSO_WM_CREATIVE_CROP_SHAPE_WIDTH" val="43.15"/>
  <p:tag name="KSO_WM_CREATIVE_CROP_SHAPE_HEIGHT" val="43"/>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5.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0"/>
  <p:tag name="KSO_WM_UNIT_ID" val="crop20194962_1*ζ_h_i*1_1_30"/>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495.95"/>
  <p:tag name="KSO_WM_CREATIVE_CROP_SHAPE_TOP" val="229.85"/>
  <p:tag name="KSO_WM_CREATIVE_CROP_SHAPE_WIDTH" val="43.15"/>
  <p:tag name="KSO_WM_CREATIVE_CROP_SHAPE_HEIGHT" val="43"/>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6.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1"/>
  <p:tag name="KSO_WM_UNIT_ID" val="crop20194962_1*ζ_h_i*1_1_31"/>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69.15"/>
  <p:tag name="KSO_WM_CREATIVE_CROP_SHAPE_TOP" val="308.5"/>
  <p:tag name="KSO_WM_CREATIVE_CROP_SHAPE_WIDTH" val="43"/>
  <p:tag name="KSO_WM_CREATIVE_CROP_SHAPE_HEIGHT" val="43"/>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2"/>
  <p:tag name="KSO_WM_UNIT_ID" val="crop20194962_1*ζ_h_i*1_1_32"/>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817.6"/>
  <p:tag name="KSO_WM_CREATIVE_CROP_SHAPE_TOP" val="320.2"/>
  <p:tag name="KSO_WM_CREATIVE_CROP_SHAPE_WIDTH" val="43.15"/>
  <p:tag name="KSO_WM_CREATIVE_CROP_SHAPE_HEIGHT" val="43"/>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8.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3"/>
  <p:tag name="KSO_WM_UNIT_ID" val="crop20194962_1*ζ_h_i*1_1_33"/>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44.05"/>
  <p:tag name="KSO_WM_CREATIVE_CROP_SHAPE_TOP" val="354.9"/>
  <p:tag name="KSO_WM_CREATIVE_CROP_SHAPE_WIDTH" val="43"/>
  <p:tag name="KSO_WM_CREATIVE_CROP_SHAPE_HEIGHT" val="42.9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69.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4"/>
  <p:tag name="KSO_WM_UNIT_ID" val="crop20194962_1*ζ_h_i*1_1_34"/>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01.05"/>
  <p:tag name="KSO_WM_CREATIVE_CROP_SHAPE_TOP" val="399.5"/>
  <p:tag name="KSO_WM_CREATIVE_CROP_SHAPE_WIDTH" val="43"/>
  <p:tag name="KSO_WM_CREATIVE_CROP_SHAPE_HEIGHT" val="43"/>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5"/>
  <p:tag name="KSO_WM_UNIT_ID" val="crop20194962_1*ζ_h_i*1_1_35"/>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51.6"/>
  <p:tag name="KSO_WM_CREATIVE_CROP_SHAPE_TOP" val="105.9"/>
  <p:tag name="KSO_WM_CREATIVE_CROP_SHAPE_WIDTH" val="78.05"/>
  <p:tag name="KSO_WM_CREATIVE_CROP_SHAPE_HEIGHT" val="78.0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71.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6"/>
  <p:tag name="KSO_WM_UNIT_ID" val="crop20194962_1*ζ_h_i*1_1_36"/>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669.15"/>
  <p:tag name="KSO_WM_CREATIVE_CROP_SHAPE_TOP" val="153.9"/>
  <p:tag name="KSO_WM_CREATIVE_CROP_SHAPE_WIDTH" val="78.1"/>
  <p:tag name="KSO_WM_CREATIVE_CROP_SHAPE_HEIGHT" val="78.0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72.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7"/>
  <p:tag name="KSO_WM_UNIT_ID" val="crop20194962_1*ζ_h_i*1_1_37"/>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740.55"/>
  <p:tag name="KSO_WM_CREATIVE_CROP_SHAPE_TOP" val="236.9"/>
  <p:tag name="KSO_WM_CREATIVE_CROP_SHAPE_WIDTH" val="78.1"/>
  <p:tag name="KSO_WM_CREATIVE_CROP_SHAPE_HEIGHT" val="77.9"/>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68057648"/>
  <p:tag name="KSO_WM_UNIT_TYPE" val="ζ_h_i"/>
  <p:tag name="KSO_WM_UNIT_INDEX" val="1_1_38"/>
  <p:tag name="KSO_WM_UNIT_ID" val="crop20194962_1*ζ_h_i*1_1_38"/>
  <p:tag name="KSO_WM_TEMPLATE_CATEGORY" val="crop"/>
  <p:tag name="KSO_WM_TEMPLATE_INDEX" val="20194962"/>
  <p:tag name="KSO_WM_UNIT_LAYERLEVEL" val="1_1_1"/>
  <p:tag name="KSO_WM_TAG_VERSION" val="1.0"/>
  <p:tag name="KSO_WM_BEAUTIFY_FLAG" val="#wm#"/>
  <p:tag name="KSO_WM_UNIT_DIAGRAM_MODELTYPE" val="creativeCrop"/>
  <p:tag name="WM_BEAUTIFY_ZORDER_FLAG_TAG" val="5"/>
  <p:tag name="KSO_WM_CREATIVE_CROP_ORG_LEFT" val="489.577"/>
  <p:tag name="KSO_WM_CREATIVE_CROP_ORG_TOP" val="0"/>
  <p:tag name="KSO_WM_CREATIVE_CROP_ORG_WIDTH" val="374.328"/>
  <p:tag name="KSO_WM_CREATIVE_CROP_ORG_HEIGHT" val="540"/>
  <p:tag name="KSO_WM_CREATIVE_CROP_SHAPE_LEFT" val="587.05"/>
  <p:tag name="KSO_WM_CREATIVE_CROP_SHAPE_TOP" val="146.85"/>
  <p:tag name="KSO_WM_CREATIVE_CROP_SHAPE_WIDTH" val="78.05"/>
  <p:tag name="KSO_WM_CREATIVE_CROP_SHAPE_HEIGHT" val="78.05"/>
  <p:tag name="FEATURENAME" val="creativeCrop"/>
  <p:tag name="KSO_WM_UNIT_USESOURCEFORMAT_APPLY" val="1"/>
  <p:tag name="KSO_WM_UNIT_LINE_FORE_SCHEMECOLOR_INDEX_1_BRIGHTNESS" val="0.4"/>
  <p:tag name="KSO_WM_UNIT_LINE_FORE_SCHEMECOLOR_INDEX_1" val="6"/>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13"/>
  <p:tag name="KSO_WM_UNIT_TEXT_FILL_TYPE" val="1"/>
</p:tagLst>
</file>

<file path=ppt/tags/tag27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76.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79.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8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8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8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85.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8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29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9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294.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29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01.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10-28T21:02:11&quot;,&quot;maxSize&quot;:{&quot;size1&quot;:49.736977167924245},&quot;minSize&quot;:{&quot;size1&quot;:40.936977167924248},&quot;normalSize&quot;:{&quot;size1&quot;:47.549477167924245},&quot;subLayout&quot;:[{&quot;id&quot;:&quot;2020-10-28T21:02:11&quot;,&quot;margin&quot;:{&quot;bottom&quot;:6.7729997634887695,&quot;left&quot;:4.0219998359680176,&quot;right&quot;:0.63499999046325684,&quot;top&quot;:6.7729997634887695},&quot;type&quot;:0},{&quot;id&quot;:&quot;2020-10-28T21:02:11&quot;,&quot;margin&quot;:{&quot;bottom&quot;:4.0219998359680176,&quot;left&quot;:3.3870000839233398,&quot;right&quot;:4.6570000648498535,&quot;top&quot;:4.0219998359680176},&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SLIDE_ID" val="diagram202127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92*396"/>
  <p:tag name="KSO_WM_SLIDE_POSITION" val="84*72"/>
  <p:tag name="KSO_WM_TAG_VERSION" val="1.0"/>
  <p:tag name="KSO_WM_BEAUTIFY_FLAG" val="#wm#"/>
  <p:tag name="KSO_WM_TEMPLATE_CATEGORY" val="diagram"/>
  <p:tag name="KSO_WM_TEMPLATE_INDEX" val="20212795"/>
  <p:tag name="KSO_WM_SLIDE_LAYOUT" val="a_f"/>
  <p:tag name="KSO_WM_SLIDE_LAYOUT_CNT" val="1_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5f996bd2e01a7e847d6edce4"/>
  <p:tag name="KSO_WM_TEMPLATE_ASSEMBLE_GROUPID" val="5f996bd2e01a7e847d6edce4"/>
</p:tagLst>
</file>

<file path=ppt/tags/tag302.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2795_1*i*1"/>
  <p:tag name="KSO_WM_TEMPLATE_CATEGORY" val="diagram"/>
  <p:tag name="KSO_WM_TEMPLATE_INDEX" val="20212795"/>
  <p:tag name="KSO_WM_UNIT_LAYERLEVEL" val="1"/>
  <p:tag name="KSO_WM_TAG_VERSION" val="1.0"/>
  <p:tag name="KSO_WM_BEAUTIFY_FLAG" val="#wm#"/>
  <p:tag name="KSO_WM_UNIT_BLOCK" val="0"/>
  <p:tag name="KSO_WM_UNIT_SM_LIMIT_TYPE" val="2"/>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33"/>
  <p:tag name="KSO_WM_TEMPLATE_ASSEMBLE_XID" val="5f996bd2e01a7e847d6edce4"/>
  <p:tag name="KSO_WM_TEMPLATE_ASSEMBLE_GROUPID" val="5f996bd2e01a7e847d6edce4"/>
</p:tagLst>
</file>

<file path=ppt/tags/tag303.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795_1*i*2"/>
  <p:tag name="KSO_WM_TEMPLATE_CATEGORY" val="diagram"/>
  <p:tag name="KSO_WM_TEMPLATE_INDEX" val="20212795"/>
  <p:tag name="KSO_WM_UNIT_LAYERLEVEL" val="1"/>
  <p:tag name="KSO_WM_TAG_VERSION" val="1.0"/>
  <p:tag name="KSO_WM_BEAUTIFY_FLAG" val="#wm#"/>
  <p:tag name="KSO_WM_UNIT_BLOCK" val="0"/>
  <p:tag name="KSO_WM_UNIT_SM_LIMIT_TYPE" val="3"/>
  <p:tag name="KSO_WM_UNIT_DEC_AREA_ID" val="6d4bb82a455345b48201432256c2fe50"/>
  <p:tag name="KSO_WM_UNIT_DECORATE_INFO" val="{&quot;DecorateInfoH&quot;:{&quot;IsAbs&quot;:true},&quot;DecorateInfoW&quot;:{&quot;IsAbs&quot;:false},&quot;DecorateInfoX&quot;:{&quot;IsAbs&quot;:true,&quot;Pos&quot;:2},&quot;DecorateInfoY&quot;:{&quot;IsAbs&quot;:true,&quot;Pos&quot;:1},&quot;ReferentInfo&quot;:{&quot;Id&quot;:&quot;912cd4a34900403f97969755612ed792&quot;,&quot;X&quot;:{&quot;Pos&quot;:0},&quot;Y&quot;:{&quot;Pos&quot;:1}},&quot;whChangeMode&quot;:0}"/>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996bd2e01a7e847d6edce4"/>
  <p:tag name="KSO_WM_TEMPLATE_ASSEMBLE_GROUPID" val="5f996bd2e01a7e847d6edce4"/>
</p:tagLst>
</file>

<file path=ppt/tags/tag304.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2795_1*i*3"/>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db3adffd30b24b0dba95cba5cab9615f"/>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05.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2795_1*i*4"/>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88d3580e3e0940e89202aa12665538cc"/>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06.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2795_1*i*5"/>
  <p:tag name="KSO_WM_TEMPLATE_CATEGORY" val="diagram"/>
  <p:tag name="KSO_WM_TEMPLATE_INDEX" val="20212795"/>
  <p:tag name="KSO_WM_UNIT_LAYERLEVEL" val="1"/>
  <p:tag name="KSO_WM_TAG_VERSION" val="1.0"/>
  <p:tag name="KSO_WM_BEAUTIFY_FLAG" val="#wm#"/>
  <p:tag name="KSO_WM_UNIT_BLOCK" val="0"/>
  <p:tag name="KSO_WM_UNIT_DEC_AREA_ID" val="f2c9327632bd439a8f5a18da63831971"/>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07.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12795_1*i*6"/>
  <p:tag name="KSO_WM_TEMPLATE_CATEGORY" val="diagram"/>
  <p:tag name="KSO_WM_TEMPLATE_INDEX" val="20212795"/>
  <p:tag name="KSO_WM_UNIT_LAYERLEVEL" val="1"/>
  <p:tag name="KSO_WM_TAG_VERSION" val="1.0"/>
  <p:tag name="KSO_WM_BEAUTIFY_FLAG" val="#wm#"/>
  <p:tag name="KSO_WM_UNIT_BLOCK" val="0"/>
  <p:tag name="KSO_WM_UNIT_DEC_AREA_ID" val="1b780be411074d1db54dcaf2030ef2ed"/>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30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912cd4a34900403f97969755612ed7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f16d76d64e4df79a3f91f80dceddd3"/>
  <p:tag name="KSO_WM_UNIT_SUPPORT_UNIT_TYPE" val="[&quot;d&quot;,&quot;α&quot;]"/>
  <p:tag name="KSO_WM_UNIT_TEXT_FILL_FORE_SCHEMECOLOR_INDEX_BRIGHTNESS" val="0.25"/>
  <p:tag name="KSO_WM_UNIT_TEXT_FILL_FORE_SCHEMECOLOR_INDEX" val="13"/>
  <p:tag name="KSO_WM_UNIT_TEXT_FILL_TYPE" val="1"/>
  <p:tag name="KSO_WM_TEMPLATE_ASSEMBLE_XID" val="5f996bd2e01a7e847d6edce4"/>
  <p:tag name="KSO_WM_TEMPLATE_ASSEMBLE_GROUPID" val="5f996bd2e01a7e847d6edce4"/>
  <p:tag name="KSO_WM_UNIT_SMARTLAYOUT_COMPRESS_INFO" val="{&#10;    &quot;id&quot;: &quot;2020-10-28T21:02:11&quot;,&#10;    &quot;max&quot;: 8.5997093364653665e-05,&#10;    &quot;topChanged&quot;: 8.2368625427875486e-05&#10;}&#10;"/>
  <p:tag name="KSO_WM_UNIT_LAST_MAX_FONTSIZE" val="320"/>
</p:tagLst>
</file>

<file path=ppt/tags/tag3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5d8de24b4a04e9a8d05a0a42de7ad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fc7a95b2bb40718380579df2992fa6"/>
  <p:tag name="KSO_WM_UNIT_TEXT_FILL_FORE_SCHEMECOLOR_INDEX_BRIGHTNESS" val="0"/>
  <p:tag name="KSO_WM_UNIT_TEXT_FILL_FORE_SCHEMECOLOR_INDEX" val="13"/>
  <p:tag name="KSO_WM_UNIT_TEXT_FILL_TYPE" val="1"/>
  <p:tag name="KSO_WM_TEMPLATE_ASSEMBLE_XID" val="5f996bd2e01a7e847d6edce4"/>
  <p:tag name="KSO_WM_TEMPLATE_ASSEMBLE_GROUPID" val="5f996bd2e01a7e847d6edce4"/>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SLIDE_ID" val="diagram2021476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14768"/>
  <p:tag name="KSO_WM_SLIDE_LAYOUT" val="a_f"/>
  <p:tag name="KSO_WM_SLIDE_LAYOUT_CNT" val="1_1"/>
  <p:tag name="KSO_WM_SLIDE_LAYOUT_INFO" val="{&quot;backgroundInfo&quot;:[{&quot;bottom&quot;:0,&quot;bottomAbs&quot;:false,&quot;left&quot;:0,&quot;leftAbs&quot;:false,&quot;right&quot;:0.71250000000000002,&quot;rightAbs&quot;:false,&quot;top&quot;:0,&quot;topAbs&quot;:false,&quot;type&quot;:&quot;leftRight&quot;}],&quot;direction&quot;:1,&quot;id&quot;:&quot;2020-11-02T16:53:41&quot;,&quot;maxSize&quot;:{&quot;size1&quot;:26.300000000000001},&quot;minSize&quot;:{&quot;size1&quot;:26.300000000000001},&quot;normalSize&quot;:{&quot;size1&quot;:26.300000000000001},&quot;subLayout&quot;:[{&quot;id&quot;:&quot;2020-11-02T16:53:41&quot;,&quot;margin&quot;:{&quot;bottom&quot;:8.4670000076293945,&quot;left&quot;:1.6929999589920044,&quot;right&quot;:0.026000002399086952,&quot;top&quot;:3.3870000839233398},&quot;type&quot;:0},{&quot;id&quot;:&quot;2020-11-02T16:53:41&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0"/>
  <p:tag name="KSO_WM_TEMPLATE_ASSEMBLE_XID" val="5f9fc91358547e5288196676"/>
  <p:tag name="KSO_WM_TEMPLATE_ASSEMBLE_GROUPID" val="5f9fc91358547e5288196676"/>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6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8"/>
  <p:tag name="KSO_WM_UNIT_VALUE" val="375"/>
  <p:tag name="KSO_WM_TEMPLATE_ASSEMBLE_XID" val="5f9fc91358547e5288196676"/>
  <p:tag name="KSO_WM_TEMPLATE_ASSEMBLE_GROUPID" val="5f9fc91358547e5288196676"/>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8_1*i*2"/>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f9fc91358547e5288196676"/>
  <p:tag name="KSO_WM_TEMPLATE_ASSEMBLE_GROUPID" val="5f9fc91358547e5288196676"/>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8_1*i*3"/>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f9fc91358547e5288196676"/>
  <p:tag name="KSO_WM_TEMPLATE_ASSEMBLE_GROUPID" val="5f9fc91358547e5288196676"/>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8_1*i*4"/>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8_1*i*5"/>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3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8_1*a*1"/>
  <p:tag name="KSO_WM_TEMPLATE_CATEGORY" val="diagram"/>
  <p:tag name="KSO_WM_TEMPLATE_INDEX" val="202147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06524ffb39c404f86039dfcc69a2c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3410a84c53425baa3b22cbd2b54698"/>
  <p:tag name="KSO_WM_UNIT_TEXT_FILL_FORE_SCHEMECOLOR_INDEX_BRIGHTNESS" val="0"/>
  <p:tag name="KSO_WM_UNIT_TEXT_FILL_FORE_SCHEMECOLOR_INDEX" val="13"/>
  <p:tag name="KSO_WM_UNIT_TEXT_FILL_TYPE" val="1"/>
  <p:tag name="KSO_WM_TEMPLATE_ASSEMBLE_XID" val="5f9fc91358547e5288196676"/>
  <p:tag name="KSO_WM_TEMPLATE_ASSEMBLE_GROUPID" val="5f9fc91358547e5288196676"/>
</p:tagLst>
</file>

<file path=ppt/tags/tag31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68_1*f*1"/>
  <p:tag name="KSO_WM_TEMPLATE_CATEGORY" val="diagram"/>
  <p:tag name="KSO_WM_TEMPLATE_INDEX" val="20214768"/>
  <p:tag name="KSO_WM_UNIT_LAYERLEVEL" val="1"/>
  <p:tag name="KSO_WM_TAG_VERSION" val="1.0"/>
  <p:tag name="KSO_WM_BEAUTIFY_FLAG" val="#wm#"/>
  <p:tag name="KSO_WM_UNIT_DEFAULT_FONT" val="14;20;2"/>
  <p:tag name="KSO_WM_UNIT_BLOCK" val="0"/>
  <p:tag name="KSO_WM_UNIT_VALUE" val="308"/>
  <p:tag name="KSO_WM_UNIT_SHOW_EDIT_AREA_INDICATION" val="1"/>
  <p:tag name="KSO_WM_CHIP_GROUPID" val="5e6b05596848fb12bee65ac8"/>
  <p:tag name="KSO_WM_CHIP_XID" val="5e6b05596848fb12bee65aca"/>
  <p:tag name="KSO_WM_UNIT_DEC_AREA_ID" val="7792aff1cef340679c6c638686c0f0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8290aa7146e42f08152494b8d91a14b"/>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fc91358547e5288196676"/>
  <p:tag name="KSO_WM_TEMPLATE_ASSEMBLE_GROUPID" val="5f9fc91358547e5288196676"/>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329"/>
  <p:tag name="KSO_WM_SLIDE_ID" val="diagram20201329_4"/>
  <p:tag name="KSO_WM_TEMPLATE_SUBCATEGORY" val="22"/>
  <p:tag name="KSO_WM_TEMPLATE_MASTER_TYPE" val="0"/>
  <p:tag name="KSO_WM_TEMPLATE_COLOR_TYPE" val="1"/>
  <p:tag name="KSO_WM_SLIDE_TYPE" val="text"/>
  <p:tag name="KSO_WM_SLIDE_SUBTYPE" val="diag"/>
  <p:tag name="KSO_WM_SLIDE_ITEM_CNT" val="5"/>
  <p:tag name="KSO_WM_SLIDE_INDEX" val="4"/>
  <p:tag name="KSO_WM_SLIDE_SIZE" val="930.6*263.1"/>
  <p:tag name="KSO_WM_SLIDE_POSITION" val="14.7*138.5"/>
  <p:tag name="KSO_WM_DIAGRAM_GROUP_CODE" val="l1-1"/>
  <p:tag name="KSO_WM_SLIDE_DIAGTYPE" val="l"/>
  <p:tag name="KSO_WM_TAG_VERSION" val="1.0"/>
  <p:tag name="KSO_WM_SLIDE_LAYOUT" val="l"/>
  <p:tag name="KSO_WM_SLIDE_LAYOUT_CNT" val="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29_4*l_i*1_3"/>
  <p:tag name="KSO_WM_TEMPLATE_CATEGORY" val="diagram"/>
  <p:tag name="KSO_WM_TEMPLATE_INDEX" val="2020132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1329_4*l_i*1_6"/>
  <p:tag name="KSO_WM_TEMPLATE_CATEGORY" val="diagram"/>
  <p:tag name="KSO_WM_TEMPLATE_INDEX" val="20201329"/>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9_4*l_i*1_1"/>
  <p:tag name="KSO_WM_TEMPLATE_CATEGORY" val="diagram"/>
  <p:tag name="KSO_WM_TEMPLATE_INDEX" val="2020132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1329_4*l_i*1_5"/>
  <p:tag name="KSO_WM_TEMPLATE_CATEGORY" val="diagram"/>
  <p:tag name="KSO_WM_TEMPLATE_INDEX" val="2020132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29_4*l_i*1_2"/>
  <p:tag name="KSO_WM_TEMPLATE_CATEGORY" val="diagram"/>
  <p:tag name="KSO_WM_TEMPLATE_INDEX" val="2020132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9_4*l_i*1_7"/>
  <p:tag name="KSO_WM_TEMPLATE_CATEGORY" val="diagram"/>
  <p:tag name="KSO_WM_TEMPLATE_INDEX" val="20201329"/>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1329_4*l_i*1_4"/>
  <p:tag name="KSO_WM_TEMPLATE_CATEGORY" val="diagram"/>
  <p:tag name="KSO_WM_TEMPLATE_INDEX" val="20201329"/>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6.xml><?xml version="1.0" encoding="utf-8"?>
<p:tagLst xmlns:a="http://schemas.openxmlformats.org/drawingml/2006/main" xmlns:r="http://schemas.openxmlformats.org/officeDocument/2006/relationships"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1329_4*l_x*1_1"/>
  <p:tag name="KSO_WM_TEMPLATE_CATEGORY" val="diagram"/>
  <p:tag name="KSO_WM_TEMPLATE_INDEX" val="20201329"/>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9_4*l_h_i*1_2_2"/>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9_4*l_h_i*1_2_3"/>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29_4*l_h_i*1_2_4"/>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9_4*l_h_i*1_2_1"/>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3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9_4*l_h_f*1_2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9_4*l_h_i*1_4_3"/>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 name="KSO_WM_UNIT_DIAGRAM_SCHEMECOLOR_ID" val="0"/>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9_4*l_h_i*1_4_2"/>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 name="KSO_WM_UNIT_DIAGRAM_SCHEMECOLOR_ID" val="0"/>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29_4*l_h_i*1_4_4"/>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9_4*l_h_i*1_4_1"/>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3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9_4*l_h_f*1_4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9_4*l_h_i*1_1_1"/>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3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9_4*l_h_f*1_1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9_4*l_h_i*1_1_2"/>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9_4*l_h_i*1_1_3"/>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329_4*l_h_i*1_1_4"/>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9_4*l_h_i*1_3_1"/>
  <p:tag name="KSO_WM_TEMPLATE_CATEGORY" val="diagram"/>
  <p:tag name="KSO_WM_TEMPLATE_INDEX" val="2020132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4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9_4*l_h_f*1_3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9_4*l_h_i*1_3_2"/>
  <p:tag name="KSO_WM_TEMPLATE_CATEGORY" val="diagram"/>
  <p:tag name="KSO_WM_TEMPLATE_INDEX" val="20201329"/>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 name="KSO_WM_UNIT_DIAGRAM_SCHEMECOLOR_ID" val="0"/>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9_4*l_h_i*1_3_3"/>
  <p:tag name="KSO_WM_TEMPLATE_CATEGORY" val="diagram"/>
  <p:tag name="KSO_WM_TEMPLATE_INDEX" val="20201329"/>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 name="KSO_WM_UNIT_DIAGRAM_SCHEMECOLOR_ID" val="0"/>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1329_4*l_h_i*1_3_4"/>
  <p:tag name="KSO_WM_TEMPLATE_CATEGORY" val="diagram"/>
  <p:tag name="KSO_WM_TEMPLATE_INDEX" val="2020132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29_4*l_h_i*1_5_1"/>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34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29_4*l_h_f*1_5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29_4*l_h_i*1_5_2"/>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 name="KSO_WM_UNIT_DIAGRAM_SCHEMECOLOR_ID" val="0"/>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1329_4*l_h_i*1_5_3"/>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 name="KSO_WM_UNIT_DIAGRAM_SCHEMECOLOR_ID" val="0"/>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01329_4*l_h_i*1_5_4"/>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329"/>
  <p:tag name="KSO_WM_SLIDE_ID" val="diagram20201329_4"/>
  <p:tag name="KSO_WM_TEMPLATE_SUBCATEGORY" val="22"/>
  <p:tag name="KSO_WM_TEMPLATE_MASTER_TYPE" val="0"/>
  <p:tag name="KSO_WM_TEMPLATE_COLOR_TYPE" val="1"/>
  <p:tag name="KSO_WM_SLIDE_TYPE" val="text"/>
  <p:tag name="KSO_WM_SLIDE_SUBTYPE" val="diag"/>
  <p:tag name="KSO_WM_SLIDE_ITEM_CNT" val="6"/>
  <p:tag name="KSO_WM_SLIDE_INDEX" val="4"/>
  <p:tag name="KSO_WM_SLIDE_SIZE" val="930.6*263.1"/>
  <p:tag name="KSO_WM_SLIDE_POSITION" val="14.7*138.5"/>
  <p:tag name="KSO_WM_DIAGRAM_GROUP_CODE" val="l1-1"/>
  <p:tag name="KSO_WM_SLIDE_DIAGTYPE" val="l"/>
  <p:tag name="KSO_WM_TAG_VERSION" val="1.0"/>
  <p:tag name="KSO_WM_SLIDE_LAYOUT" val="l"/>
  <p:tag name="KSO_WM_SLIDE_LAYOUT_CNT" val="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9_5*l_i*1_1"/>
  <p:tag name="KSO_WM_TEMPLATE_CATEGORY" val="diagram"/>
  <p:tag name="KSO_WM_TEMPLATE_INDEX" val="2020132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29_5*l_i*1_3"/>
  <p:tag name="KSO_WM_TEMPLATE_CATEGORY" val="diagram"/>
  <p:tag name="KSO_WM_TEMPLATE_INDEX" val="20201329"/>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1329_5*l_i*1_5"/>
  <p:tag name="KSO_WM_TEMPLATE_CATEGORY" val="diagram"/>
  <p:tag name="KSO_WM_TEMPLATE_INDEX" val="2020132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29_5*l_i*1_2"/>
  <p:tag name="KSO_WM_TEMPLATE_CATEGORY" val="diagram"/>
  <p:tag name="KSO_WM_TEMPLATE_INDEX" val="2020132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1329_5*l_i*1_4"/>
  <p:tag name="KSO_WM_TEMPLATE_CATEGORY" val="diagram"/>
  <p:tag name="KSO_WM_TEMPLATE_INDEX" val="2020132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1329_5*l_i*1_6"/>
  <p:tag name="KSO_WM_TEMPLATE_CATEGORY" val="diagram"/>
  <p:tag name="KSO_WM_TEMPLATE_INDEX" val="20201329"/>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9_5*l_i*1_7"/>
  <p:tag name="KSO_WM_TEMPLATE_CATEGORY" val="diagram"/>
  <p:tag name="KSO_WM_TEMPLATE_INDEX" val="20201329"/>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1329_5*l_x*1_1"/>
  <p:tag name="KSO_WM_TEMPLATE_CATEGORY" val="diagram"/>
  <p:tag name="KSO_WM_TEMPLATE_INDEX" val="20201329"/>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9_5*l_h_i*1_2_2"/>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9_5*l_h_i*1_2_3"/>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29_5*l_h_i*1_2_4"/>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9_5*l_h_i*1_2_1"/>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6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9_5*l_h_f*1_2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9_5*l_h_i*1_4_2"/>
  <p:tag name="KSO_WM_TEMPLATE_CATEGORY" val="diagram"/>
  <p:tag name="KSO_WM_TEMPLATE_INDEX" val="20201329"/>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 name="KSO_WM_UNIT_DIAGRAM_SCHEMECOLOR_ID" val="0"/>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9_5*l_h_i*1_4_3"/>
  <p:tag name="KSO_WM_TEMPLATE_CATEGORY" val="diagram"/>
  <p:tag name="KSO_WM_TEMPLATE_INDEX" val="20201329"/>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 name="KSO_WM_UNIT_DIAGRAM_SCHEMECOLOR_ID" val="0"/>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29_5*l_h_i*1_4_4"/>
  <p:tag name="KSO_WM_TEMPLATE_CATEGORY" val="diagram"/>
  <p:tag name="KSO_WM_TEMPLATE_INDEX" val="2020132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9_5*l_h_i*1_4_1"/>
  <p:tag name="KSO_WM_TEMPLATE_CATEGORY" val="diagram"/>
  <p:tag name="KSO_WM_TEMPLATE_INDEX" val="2020132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357"/>
</p:tagLst>
</file>

<file path=ppt/tags/tag37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9_5*l_h_f*1_4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01329_5*l_h_i*1_6_3"/>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 name="KSO_WM_UNIT_DIAGRAM_SCHEMECOLOR_ID" val="0"/>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29_5*l_h_i*1_6_2"/>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 name="KSO_WM_UNIT_DIAGRAM_SCHEMECOLOR_ID" val="0"/>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01329_5*l_h_i*1_6_4"/>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29_5*l_h_i*1_6_1"/>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7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29_5*l_h_f*1_6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9_5*l_h_i*1_1_1"/>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7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9_5*l_h_f*1_1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9_5*l_h_i*1_1_2"/>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9_5*l_h_i*1_1_3"/>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357"/>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329_5*l_h_i*1_1_4"/>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9_5*l_h_i*1_3_1"/>
  <p:tag name="KSO_WM_TEMPLATE_CATEGORY" val="diagram"/>
  <p:tag name="KSO_WM_TEMPLATE_INDEX" val="2020132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8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9_5*l_h_f*1_3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9_5*l_h_i*1_3_2"/>
  <p:tag name="KSO_WM_TEMPLATE_CATEGORY" val="diagram"/>
  <p:tag name="KSO_WM_TEMPLATE_INDEX" val="20201329"/>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 name="KSO_WM_UNIT_DIAGRAM_SCHEMECOLOR_ID" val="0"/>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9_5*l_h_i*1_3_3"/>
  <p:tag name="KSO_WM_TEMPLATE_CATEGORY" val="diagram"/>
  <p:tag name="KSO_WM_TEMPLATE_INDEX" val="20201329"/>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 name="KSO_WM_UNIT_DIAGRAM_SCHEMECOLOR_ID" val="0"/>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1329_5*l_h_i*1_3_4"/>
  <p:tag name="KSO_WM_TEMPLATE_CATEGORY" val="diagram"/>
  <p:tag name="KSO_WM_TEMPLATE_INDEX" val="2020132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29_5*l_h_i*1_5_1"/>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38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29_5*l_h_f*1_5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29_5*l_h_i*1_5_2"/>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 name="KSO_WM_UNIT_DIAGRAM_SCHEMECOLOR_ID" val="0"/>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1329_5*l_h_i*1_5_3"/>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 name="KSO_WM_UNIT_DIAGRAM_SCHEMECOLOR_ID"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01329_5*l_h_i*1_5_4"/>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39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9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9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9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9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9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ID" val="diagram20191292_1"/>
  <p:tag name="KSO_WM_SLIDE_ITEM_CNT" val="0"/>
  <p:tag name="KSO_WM_SLIDE_INDEX" val="1"/>
  <p:tag name="KSO_WM_TAG_VERSION" val="1.0"/>
  <p:tag name="KSO_WM_BEAUTIFY_FLAG" val="#wm#"/>
  <p:tag name="KSO_WM_TEMPLATE_CATEGORY" val="diagram"/>
  <p:tag name="KSO_WM_TEMPLATE_INDEX" val="20191292"/>
  <p:tag name="KSO_WM_SLIDE_LAYOUT" val="a_d"/>
  <p:tag name="KSO_WM_SLIDE_LAYOUT_CNT" val="1_1"/>
  <p:tag name="KSO_WM_SLIDE_TYPE" val="text"/>
  <p:tag name="KSO_WM_SLIDE_SUBTYPE" val="picTxt"/>
  <p:tag name="KSO_WM_SLIDE_SIZE" val="926*540"/>
  <p:tag name="KSO_WM_SLIDE_POSITION" val="33*0"/>
  <p:tag name="KSO_WM_SLIDE_CONSTRAINT" val="%7b%22slideConstraint%22%3a%7b%22seriesAreas%22%3a%5b%5d%2c%22singleAreas%22%3a%5b%7b%22shapes%22%3a%5b13%5d%2c%22serialConstraintIndex%22%3a-1%2c%22areatextmark%22%3a0%2c%22pictureprocessmark%22%3a0%7d%5d%7d%7d"/>
  <p:tag name="KSO_WM_SLIDE_COLORSCHEME_VERSION" val="3.2"/>
  <p:tag name="KSO_WM_SLIDE_BACKGROUND_SUBSTITUTE_COLOR" val="16777215"/>
  <p:tag name="KSO_WM_TEMPLATE_SUBCATEGORY" val="0"/>
  <p:tag name="KSO_WM_TEMPLATE_MASTER_TYPE" val="0"/>
  <p:tag name="KSO_WM_TEMPLATE_COLOR_TYPE" val="1"/>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292_1*i*1"/>
  <p:tag name="KSO_WM_TEMPLATE_CATEGORY" val="diagram"/>
  <p:tag name="KSO_WM_TEMPLATE_INDEX" val="20191292"/>
  <p:tag name="KSO_WM_UNIT_LAYERLEVEL" val="1"/>
  <p:tag name="KSO_WM_TAG_VERSION" val="1.0"/>
  <p:tag name="KSO_WM_BEAUTIFY_FLAG" val="#wm#"/>
  <p:tag name="KSO_WM_UNIT_ADJUSTLAYOUT_ID" val="2"/>
  <p:tag name="KSO_WM_UNIT_COLOR_SCHEME_SHAPE_ID" val="2"/>
  <p:tag name="KSO_WM_UNIT_COLOR_SCHEME_PARENT_PAGE" val="0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292_1*i*3"/>
  <p:tag name="KSO_WM_TEMPLATE_CATEGORY" val="diagram"/>
  <p:tag name="KSO_WM_TEMPLATE_INDEX" val="20191292"/>
  <p:tag name="KSO_WM_UNIT_LAYERLEVEL" val="1"/>
  <p:tag name="KSO_WM_TAG_VERSION" val="1.0"/>
  <p:tag name="KSO_WM_BEAUTIFY_FLAG" val="#wm#"/>
  <p:tag name="KSO_WM_UNIT_ADJUSTLAYOUT_ID" val="30"/>
  <p:tag name="KSO_WM_UNIT_COLOR_SCHEME_SHAPE_ID" val="30"/>
  <p:tag name="KSO_WM_UNIT_COLOR_SCHEME_PARENT_PAGE" val="0_1"/>
  <p:tag name="KSO_WM_UNIT_FILL_FORE_SCHEMECOLOR_INDEX_BRIGHTNESS" val="-0.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292_1*i*4"/>
  <p:tag name="KSO_WM_TEMPLATE_CATEGORY" val="diagram"/>
  <p:tag name="KSO_WM_TEMPLATE_INDEX" val="20191292"/>
  <p:tag name="KSO_WM_UNIT_LAYERLEVEL" val="1"/>
  <p:tag name="KSO_WM_TAG_VERSION" val="1.0"/>
  <p:tag name="KSO_WM_BEAUTIFY_FLAG" val="#wm#"/>
  <p:tag name="KSO_WM_UNIT_ADJUSTLAYOUT_ID" val="22"/>
  <p:tag name="KSO_WM_UNIT_COLOR_SCHEME_SHAPE_ID" val="22"/>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2_1*i*2"/>
  <p:tag name="KSO_WM_TEMPLATE_CATEGORY" val="diagram"/>
  <p:tag name="KSO_WM_TEMPLATE_INDEX" val="20191292"/>
  <p:tag name="KSO_WM_UNIT_LAYERLEVEL" val="1"/>
  <p:tag name="KSO_WM_TAG_VERSION" val="1.0"/>
  <p:tag name="KSO_WM_BEAUTIFY_FLAG" val="#wm#"/>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292_1*i*6"/>
  <p:tag name="KSO_WM_TEMPLATE_CATEGORY" val="diagram"/>
  <p:tag name="KSO_WM_TEMPLATE_INDEX" val="20191292"/>
  <p:tag name="KSO_WM_UNIT_LAYERLEVEL" val="1"/>
  <p:tag name="KSO_WM_TAG_VERSION" val="1.0"/>
  <p:tag name="KSO_WM_BEAUTIFY_FLAG" val="#wm#"/>
  <p:tag name="KSO_WM_UNIT_ADJUSTLAYOUT_ID" val="28"/>
  <p:tag name="KSO_WM_UNIT_COLOR_SCHEME_SHAPE_ID" val="28"/>
  <p:tag name="KSO_WM_UNIT_COLOR_SCHEME_PARENT_PAGE" val="0_1"/>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292_1*i*5"/>
  <p:tag name="KSO_WM_TEMPLATE_CATEGORY" val="diagram"/>
  <p:tag name="KSO_WM_TEMPLATE_INDEX" val="2019129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407.xml><?xml version="1.0" encoding="utf-8"?>
<p:tagLst xmlns:a="http://schemas.openxmlformats.org/drawingml/2006/main" xmlns:r="http://schemas.openxmlformats.org/officeDocument/2006/relationships" xmlns:p="http://schemas.openxmlformats.org/presentationml/2006/main">
  <p:tag name="KSO_WM_UNIT_VALUE" val="1405*1873"/>
  <p:tag name="KSO_WM_UNIT_HIGHLIGHT" val="0"/>
  <p:tag name="KSO_WM_UNIT_COMPATIBLE" val="0"/>
  <p:tag name="KSO_WM_UNIT_DIAGRAM_ISNUMVISUAL" val="0"/>
  <p:tag name="KSO_WM_UNIT_DIAGRAM_ISREFERUNIT" val="0"/>
  <p:tag name="KSO_WM_UNIT_TYPE" val="d"/>
  <p:tag name="KSO_WM_UNIT_INDEX" val="1"/>
  <p:tag name="KSO_WM_UNIT_ID" val="diagram20191292_1*d*1"/>
  <p:tag name="KSO_WM_TEMPLATE_CATEGORY" val="diagram"/>
  <p:tag name="KSO_WM_TEMPLATE_INDEX" val="20191292"/>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 name="KSO_WM_UNIT_SUPPORT_UNIT_TYPE" val="[&quot;d&quot;]"/>
  <p:tag name="REFSHAPE" val="1008238260"/>
</p:tagLst>
</file>

<file path=ppt/tags/tag40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191292_1*a*1"/>
  <p:tag name="KSO_WM_TEMPLATE_CATEGORY" val="diagram"/>
  <p:tag name="KSO_WM_TEMPLATE_INDEX" val="20191292"/>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292_1*i*7"/>
  <p:tag name="KSO_WM_TEMPLATE_CATEGORY" val="diagram"/>
  <p:tag name="KSO_WM_TEMPLATE_INDEX" val="20191292"/>
  <p:tag name="KSO_WM_UNIT_LAYERLEVEL" val="1"/>
  <p:tag name="KSO_WM_TAG_VERSION" val="1.0"/>
  <p:tag name="KSO_WM_BEAUTIFY_FLAG" val="#wm#"/>
  <p:tag name="KSO_WM_UNIT_ADJUSTLAYOUT_ID" val="29"/>
  <p:tag name="KSO_WM_UNIT_COLOR_SCHEME_SHAPE_ID" val="29"/>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1292_1*i*8"/>
  <p:tag name="KSO_WM_TEMPLATE_CATEGORY" val="diagram"/>
  <p:tag name="KSO_WM_TEMPLATE_INDEX" val="20191292"/>
  <p:tag name="KSO_WM_UNIT_LAYERLEVEL" val="1"/>
  <p:tag name="KSO_WM_TAG_VERSION" val="1.0"/>
  <p:tag name="KSO_WM_BEAUTIFY_FLAG" val="#wm#"/>
  <p:tag name="KSO_WM_UNIT_ADJUSTLAYOUT_ID" val="33"/>
  <p:tag name="KSO_WM_UNIT_COLOR_SCHEME_SHAPE_ID" val="33"/>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41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1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1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1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1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5357"/>
  <p:tag name="KSO_WM_TEMPLATE_SUBCATEGORY" val="0"/>
  <p:tag name="KSO_WM_TEMPLATE_MASTER_TYPE" val="1"/>
  <p:tag name="KSO_WM_TEMPLATE_COLOR_TYPE" val="1"/>
  <p:tag name="KSO_WM_TEMPLATE_MASTER_THUMB_INDEX" val="12"/>
  <p:tag name="KSO_WM_TEMPLATE_THUMBS_INDEX" val="1、4、7、9、12、16、21、24、25、26、27、30、33、34、35"/>
</p:tagLst>
</file>

<file path=ppt/tags/tag420.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1-10T14:43:32&quot;,&quot;maxSize&quot;:{&quot;size1&quot;:60.00003517553624},&quot;minSize&quot;:{&quot;size1&quot;:55.600035175536242},&quot;normalSize&quot;:{&quot;size1&quot;:55.600035175536242},&quot;subLayout&quot;:[{&quot;id&quot;:&quot;2020-11-10T14:43:32&quot;,&quot;margin&quot;:{&quot;bottom&quot;:0.026000002399086952,&quot;left&quot;:2.5399999618530273,&quot;right&quot;:2.5399999618530273,&quot;top&quot;:1.2699999809265137},&quot;type&quot;:0},{&quot;id&quot;:&quot;2020-11-10T14:43:32&quot;,&quot;maxSize&quot;:{&quot;size1&quot;:42.200079224573926},&quot;minSize&quot;:{&quot;size1&quot;:31.700079224573923},&quot;normalSize&quot;:{&quot;size1&quot;:31.731588992793863},&quot;subLayout&quot;:[{&quot;id&quot;:&quot;2020-11-10T14:43:32&quot;,&quot;margin&quot;:{&quot;bottom&quot;:0.026000002399086952,&quot;left&quot;:4.2329998016357422,&quot;right&quot;:2.5399999618530273,&quot;top&quot;:0.84700000286102295},&quot;type&quot;:0},{&quot;id&quot;:&quot;2020-11-10T14:43:32&quot;,&quot;margin&quot;:{&quot;bottom&quot;:1.2699999809265137,&quot;left&quot;:4.2329998016357422,&quot;right&quot;:2.5399999618530273,&quot;top&quot;:0.3970000147819519},&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features&quot;:[&quot;collage&quot;,&quot;carousel&quot;],&quot;support_big_font&quot;:false,&quot;fill_id&quot;:&quot;e6cd641f030a4fd88484d59012e3442c&quot;,&quot;fill_align&quot;:&quot;cb&quot;,&quot;chip_types&quot;:[&quot;picture&quot;,&quot;video&quot;]},{&quot;text_align&quot;:&quot;lb&quot;,&quot;text_direction&quot;:&quot;horizontal&quot;,&quot;support_big_font&quot;:false,&quot;fill_id&quot;:&quot;b0c86b4e3e834041a68e42cca9b0af5c&quot;,&quot;fill_align&quot;:&quot;lb&quot;,&quot;chip_types&quot;:[&quot;header&quot;]},{&quot;text_align&quot;:&quot;lt&quot;,&quot;text_direction&quot;:&quot;horizontal&quot;,&quot;support_big_font&quot;:false,&quot;fill_id&quot;:&quot;484da63e40b34e4eaa672e4e1019a85b&quot;,&quot;fill_align&quot;:&quot;lt&quot;,&quot;chip_types&quot;:[&quot;text&quot;]}]]"/>
  <p:tag name="KSO_WM_SLIDE_ID" val="diagram202086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444"/>
  <p:tag name="KSO_WM_SLIDE_POSITION" val="72*48"/>
  <p:tag name="KSO_WM_TAG_VERSION" val="1.0"/>
  <p:tag name="KSO_WM_BEAUTIFY_FLAG" val="#wm#"/>
  <p:tag name="KSO_WM_TEMPLATE_CATEGORY" val="diagram"/>
  <p:tag name="KSO_WM_TEMPLATE_INDEX" val="20208642"/>
  <p:tag name="KSO_WM_SLIDE_LAYOUT" val="a_d_f"/>
  <p:tag name="KSO_WM_SLIDE_LAYOUT_CNT" val="1_1_1"/>
  <p:tag name="KSO_WM_CHIP_XID" val="5ef20926a491bb0086638a83"/>
  <p:tag name="KSO_WM_SLIDE_CAN_ADD_NAVIGATION" val="1"/>
  <p:tag name="KSO_WM_CHIP_DECFILLPROP" val="[]"/>
  <p:tag name="KSO_WM_CHIP_GROUPID" val="5ef20926a491bb0086638a82"/>
  <p:tag name="KSO_WM_SLIDE_BK_DARK_LIGHT" val="2"/>
  <p:tag name="KSO_WM_SLIDE_BACKGROUND_TYPE" val="general"/>
  <p:tag name="KSO_WM_SLIDE_SUPPORT_FEATURE_TYPE" val="3"/>
  <p:tag name="KSO_WM_TEMPLATE_ASSEMBLE_XID" val="5faa36930f63d42c48477301"/>
  <p:tag name="KSO_WM_TEMPLATE_ASSEMBLE_GROUPID" val="5faa36930f63d42c48477301"/>
</p:tagLst>
</file>

<file path=ppt/tags/tag421.xml><?xml version="1.0" encoding="utf-8"?>
<p:tagLst xmlns:a="http://schemas.openxmlformats.org/drawingml/2006/main" xmlns:r="http://schemas.openxmlformats.org/officeDocument/2006/relationships" xmlns:p="http://schemas.openxmlformats.org/presentationml/2006/main">
  <p:tag name="KSO_WM_UNIT_VALUE" val="931*2876"/>
  <p:tag name="KSO_WM_UNIT_HIGHLIGHT" val="0"/>
  <p:tag name="KSO_WM_UNIT_COMPATIBLE" val="1"/>
  <p:tag name="KSO_WM_UNIT_DIAGRAM_ISNUMVISUAL" val="0"/>
  <p:tag name="KSO_WM_UNIT_DIAGRAM_ISREFERUNIT" val="0"/>
  <p:tag name="KSO_WM_UNIT_TYPE" val="d"/>
  <p:tag name="KSO_WM_UNIT_INDEX" val="1"/>
  <p:tag name="KSO_WM_UNIT_ID" val="diagram20208642_1*d*1"/>
  <p:tag name="KSO_WM_TEMPLATE_CATEGORY" val="diagram"/>
  <p:tag name="KSO_WM_TEMPLATE_INDEX" val="20208642"/>
  <p:tag name="KSO_WM_UNIT_LAYERLEVEL" val="1"/>
  <p:tag name="KSO_WM_TAG_VERSION" val="1.0"/>
  <p:tag name="KSO_WM_BEAUTIFY_FLAG" val="#wm#"/>
  <p:tag name="KSO_WM_CHIP_GROUPID" val="5e7310da9a230a26b9e88a19"/>
  <p:tag name="KSO_WM_CHIP_XID" val="5e7310da9a230a26b9e88a1a"/>
  <p:tag name="KSO_WM_UNIT_DEC_AREA_ID" val="07f0aa20a46c44089f984ed0b4dad3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68a6266956a245549d13e122c551ffe1"/>
  <p:tag name="KSO_WM_UNIT_PLACING_PICTURE" val="68a6266956a245549d13e122c551ffe1"/>
  <p:tag name="KSO_WM_UNIT_SUPPORT_UNIT_TYPE" val="[&quot;d&quot;,&quot;θ&quot;]"/>
  <p:tag name="KSO_WM_TEMPLATE_ASSEMBLE_XID" val="5faa36930f63d42c48477301"/>
  <p:tag name="KSO_WM_TEMPLATE_ASSEMBLE_GROUPID" val="5faa36930f63d42c48477301"/>
</p:tagLst>
</file>

<file path=ppt/tags/tag4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8642_1*a*1"/>
  <p:tag name="KSO_WM_TEMPLATE_CATEGORY" val="diagram"/>
  <p:tag name="KSO_WM_TEMPLATE_INDEX" val="2020864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ec6d12de1d643a5afdaf1d8f750f6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7b86dd556804b83a6db54a13c670426"/>
  <p:tag name="KSO_WM_UNIT_TEXT_FILL_FORE_SCHEMECOLOR_INDEX_BRIGHTNESS" val="0"/>
  <p:tag name="KSO_WM_UNIT_TEXT_FILL_FORE_SCHEMECOLOR_INDEX" val="13"/>
  <p:tag name="KSO_WM_UNIT_TEXT_FILL_TYPE" val="1"/>
  <p:tag name="KSO_WM_TEMPLATE_ASSEMBLE_XID" val="5faa36930f63d42c48477301"/>
  <p:tag name="KSO_WM_TEMPLATE_ASSEMBLE_GROUPID" val="5faa36930f63d42c48477301"/>
</p:tagLst>
</file>

<file path=ppt/tags/tag42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42_1*f*1"/>
  <p:tag name="KSO_WM_TEMPLATE_CATEGORY" val="diagram"/>
  <p:tag name="KSO_WM_TEMPLATE_INDEX" val="20208642"/>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42da24b19e3944c19dbde8ee6fbab4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cc5497e11e94892820a73d4920290db"/>
  <p:tag name="KSO_WM_UNIT_TEXT_FILL_FORE_SCHEMECOLOR_INDEX_BRIGHTNESS" val="0.25"/>
  <p:tag name="KSO_WM_UNIT_TEXT_FILL_FORE_SCHEMECOLOR_INDEX" val="13"/>
  <p:tag name="KSO_WM_UNIT_TEXT_FILL_TYPE" val="1"/>
  <p:tag name="KSO_WM_TEMPLATE_ASSEMBLE_XID" val="5faa36930f63d42c48477301"/>
  <p:tag name="KSO_WM_TEMPLATE_ASSEMBLE_GROUPID" val="5faa36930f63d42c48477301"/>
  <p:tag name="KSO_WM_UNIT_SMARTLAYOUT_COMPRESS_INFO" val="{&#10;    &quot;id&quot;: &quot;2020-11-10T14:43:32&quot;,&#10;    &quot;max&quot;: 0.00055118110236662687,&#10;    &quot;parentMax&quot;: {&#10;        &quot;max&quot;: 3.3501870467737267,&#10;        &quot;parentMax&quot;: {&#10;            &quot;max&quot;: 0.00099999999997635314&#10;        }&#10;    },&#10;    &quot;topChanged&quot;: 0&#10;}&#10;"/>
  <p:tag name="KSO_WM_UNIT_LAST_MAX_FONTSIZE" val="400"/>
</p:tagLst>
</file>

<file path=ppt/tags/tag42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fefc20739dc6462ca72834e84120c38c"/>
  <p:tag name="KSO_WM_UNIT_HIGHLIGHT" val="0"/>
  <p:tag name="KSO_WM_UNIT_COMPATIBLE" val="0"/>
  <p:tag name="KSO_WM_UNIT_DIAGRAM_ISNUMVISUAL" val="0"/>
  <p:tag name="KSO_WM_UNIT_DIAGRAM_ISREFERUNIT" val="0"/>
  <p:tag name="KSO_WM_UNIT_TYPE" val="i"/>
  <p:tag name="KSO_WM_UNIT_INDEX" val="1"/>
  <p:tag name="KSO_WM_UNIT_ID" val="diagram20208642_1*i*1"/>
  <p:tag name="KSO_WM_TEMPLATE_CATEGORY" val="diagram"/>
  <p:tag name="KSO_WM_TEMPLATE_INDEX" val="20208642"/>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0},&quot;ReferentInfo&quot;:{&quot;Id&quot;:&quot;cec6d12de1d643a5afdaf1d8f750f6e3&quot;,&quot;X&quot;:{&quot;Pos&quot;:0},&quot;Y&quot;:{&quot;Pos&quot;:0}},&quot;whChangeMode&quot;:0}"/>
  <p:tag name="KSO_WM_CHIP_GROUPID" val="5ef20926a491bb0086638a82"/>
  <p:tag name="KSO_WM_CHIP_XID" val="5ef20926a491bb0086638a83"/>
  <p:tag name="KSO_WM_UNIT_FILL_FORE_SCHEMECOLOR_INDEX_BRIGHTNESS" val="0"/>
  <p:tag name="KSO_WM_UNIT_FILL_FORE_SCHEMECOLOR_INDEX" val="5"/>
  <p:tag name="KSO_WM_UNIT_FILL_TYPE" val="1"/>
  <p:tag name="KSO_WM_UNIT_VALUE" val="6"/>
  <p:tag name="KSO_WM_TEMPLATE_ASSEMBLE_XID" val="5faa36930f63d42c48477301"/>
  <p:tag name="KSO_WM_TEMPLATE_ASSEMBLE_GROUPID" val="5faa36930f63d42c48477301"/>
</p:tagLst>
</file>

<file path=ppt/tags/tag425.xml><?xml version="1.0" encoding="utf-8"?>
<p:tagLst xmlns:a="http://schemas.openxmlformats.org/drawingml/2006/main" xmlns:r="http://schemas.openxmlformats.org/officeDocument/2006/relationships" xmlns:p="http://schemas.openxmlformats.org/presentationml/2006/main">
  <p:tag name="KSO_WM_SLIDE_ID" val="diagram202086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60"/>
  <p:tag name="KSO_WM_SLIDE_POSITION" val="72*96"/>
  <p:tag name="KSO_WM_TAG_VERSION" val="1.0"/>
  <p:tag name="KSO_WM_BEAUTIFY_FLAG" val="#wm#"/>
  <p:tag name="KSO_WM_TEMPLATE_CATEGORY" val="diagram"/>
  <p:tag name="KSO_WM_TEMPLATE_INDEX" val="20208633"/>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2e21ee4c3f5a46d492b80b7d436d6952&quot;,&quot;fill_align&quot;:&quot;lm&quot;,&quot;chip_types&quot;:[&quot;picture&quot;]},{&quot;text_align&quot;:&quot;lm&quot;,&quot;text_direction&quot;:&quot;horizontal&quot;,&quot;support_big_font&quot;:false,&quot;picture_toward&quot;:0,&quot;picture_dockside&quot;:[],&quot;fill_id&quot;:&quot;b2d3d7ed895e4c8baab6afdad95d4072&quot;,&quot;fill_align&quot;:&quot;lm&quot;,&quot;chip_types&quot;:[&quot;text&quot;,&quot;header&quot;]},{&quot;text_align&quot;:&quot;lm&quot;,&quot;text_direction&quot;:&quot;horizontal&quot;,&quot;support_big_font&quot;:false,&quot;picture_toward&quot;:0,&quot;picture_dockside&quot;:[],&quot;fill_id&quot;:&quot;06e999aafa324b2b801eef8472f3b03d&quot;,&quot;fill_align&quot;:&quot;lm&quot;,&quot;chip_types&quot;:[&quot;text&quot;]}]]"/>
  <p:tag name="KSO_WM_SLIDE_LAYOUT_INFO" val="{&quot;id&quot;:&quot;2020-11-16T10:14:52&quot;,&quot;maxSize&quot;:{&quot;size1&quot;:51.100000000000001},&quot;minSize&quot;:{&quot;size1&quot;:51.100000000000001},&quot;normalSize&quot;:{&quot;size1&quot;:51.100000000000001},&quot;subLayout&quot;:[{&quot;id&quot;:&quot;2020-11-16T10:14:52&quot;,&quot;type&quot;:0},{&quot;id&quot;:&quot;2020-11-16T10:14:52&quot;,&quot;margin&quot;:{&quot;bottom&quot;:3.3870000839233398,&quot;left&quot;:3.1749999523162842,&quot;right&quot;:16.722000122070312,&quot;top&quot;:2.1170001029968262},&quot;type&quot;:0}],&quot;type&quot;:0}"/>
  <p:tag name="KSO_WM_SLIDE_RATIO" val="1.777778"/>
  <p:tag name="KSO_WM_CHIP_XID" val="5ef20a1da491bb0086638ab8"/>
  <p:tag name="KSO_WM_SLIDE_CAN_ADD_NAVIGATION" val="1"/>
  <p:tag name="KSO_WM_CHIP_DECFILLPROP" val="[]"/>
  <p:tag name="KSO_WM_CHIP_GROUPID" val="5ef20a1da491bb0086638ab7"/>
  <p:tag name="KSO_WM_SLIDE_BK_DARK_LIGHT" val="2"/>
  <p:tag name="KSO_WM_SLIDE_BACKGROUND_TYPE" val="general"/>
  <p:tag name="KSO_WM_SLIDE_SUPPORT_FEATURE_TYPE" val="0"/>
  <p:tag name="KSO_WM_TEMPLATE_ASSEMBLE_XID" val="5fb1e09930a0f79ad1c42d1c"/>
  <p:tag name="KSO_WM_TEMPLATE_ASSEMBLE_GROUPID" val="5fb1e09930a0f79ad1c42d1c"/>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33_1*i*1"/>
  <p:tag name="KSO_WM_TEMPLATE_CATEGORY" val="diagram"/>
  <p:tag name="KSO_WM_TEMPLATE_INDEX" val="20208633"/>
  <p:tag name="KSO_WM_UNIT_LAYERLEVEL" val="1"/>
  <p:tag name="KSO_WM_TAG_VERSION" val="1.0"/>
  <p:tag name="KSO_WM_BEAUTIFY_FLAG" val="#wm#"/>
  <p:tag name="KSO_WM_UNIT_BLOCK" val="0"/>
  <p:tag name="KSO_WM_UNIT_SM_LIMIT_TYPE" val="0"/>
  <p:tag name="KSO_WM_UNIT_DEC_AREA_ID" val="54453765f0ec47c49060bdc22adf5647"/>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f20a1da491bb0086638ab7"/>
  <p:tag name="KSO_WM_CHIP_XID" val="5ef20a1da491bb0086638ab8"/>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VALUE" val="198"/>
  <p:tag name="KSO_WM_TEMPLATE_ASSEMBLE_XID" val="5fb1e09930a0f79ad1c42d1c"/>
  <p:tag name="KSO_WM_TEMPLATE_ASSEMBLE_GROUPID" val="5fb1e09930a0f79ad1c42d1c"/>
</p:tagLst>
</file>

<file path=ppt/tags/tag427.xml><?xml version="1.0" encoding="utf-8"?>
<p:tagLst xmlns:a="http://schemas.openxmlformats.org/drawingml/2006/main" xmlns:r="http://schemas.openxmlformats.org/officeDocument/2006/relationships" xmlns:p="http://schemas.openxmlformats.org/presentationml/2006/main">
  <p:tag name="KSO_WM_UNIT_VALUE" val="1269*1523"/>
  <p:tag name="KSO_WM_UNIT_HIGHLIGHT" val="0"/>
  <p:tag name="KSO_WM_UNIT_COMPATIBLE" val="1"/>
  <p:tag name="KSO_WM_UNIT_DIAGRAM_ISNUMVISUAL" val="0"/>
  <p:tag name="KSO_WM_UNIT_DIAGRAM_ISREFERUNIT" val="0"/>
  <p:tag name="KSO_WM_UNIT_TYPE" val="d"/>
  <p:tag name="KSO_WM_UNIT_INDEX" val="1"/>
  <p:tag name="KSO_WM_UNIT_ID" val="diagram20208633_1*d*1"/>
  <p:tag name="KSO_WM_TEMPLATE_CATEGORY" val="diagram"/>
  <p:tag name="KSO_WM_TEMPLATE_INDEX" val="20208633"/>
  <p:tag name="KSO_WM_UNIT_LAYERLEVEL" val="1"/>
  <p:tag name="KSO_WM_TAG_VERSION" val="1.0"/>
  <p:tag name="KSO_WM_BEAUTIFY_FLAG" val="#wm#"/>
  <p:tag name="KSO_WM_CHIP_GROUPID" val="5e7310da9a230a26b9e88a19"/>
  <p:tag name="KSO_WM_CHIP_XID" val="5e7310da9a230a26b9e88a1a"/>
  <p:tag name="KSO_WM_UNIT_DEC_AREA_ID" val="7a9fe91893c44fabbb7ae83e6897b0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99491fad8a24312a2574a5b97f48f29"/>
  <p:tag name="KSO_WM_UNIT_PLACING_PICTURE" val="599491fad8a24312a2574a5b97f48f29"/>
  <p:tag name="KSO_WM_TEMPLATE_ASSEMBLE_XID" val="5fb1e09930a0f79ad1c42d1c"/>
  <p:tag name="KSO_WM_TEMPLATE_ASSEMBLE_GROUPID" val="5fb1e09930a0f79ad1c42d1c"/>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633_1*i*2"/>
  <p:tag name="KSO_WM_TEMPLATE_CATEGORY" val="diagram"/>
  <p:tag name="KSO_WM_TEMPLATE_INDEX" val="20208633"/>
  <p:tag name="KSO_WM_UNIT_LAYERLEVEL" val="1"/>
  <p:tag name="KSO_WM_TAG_VERSION" val="1.0"/>
  <p:tag name="KSO_WM_BEAUTIFY_FLAG" val="#wm#"/>
  <p:tag name="KSO_WM_UNIT_BLOCK" val="0"/>
  <p:tag name="KSO_WM_UNIT_SM_LIMIT_TYPE" val="2"/>
  <p:tag name="KSO_WM_UNIT_DEC_AREA_ID" val="55877040924040288178dee67984c415"/>
  <p:tag name="KSO_WM_UNIT_DECORATE_INFO" val="{&quot;DecorateInfoH&quot;:{&quot;IsAbs&quot;:true},&quot;DecorateInfoW&quot;:{&quot;IsAbs&quot;:true},&quot;DecorateInfoX&quot;:{&quot;IsAbs&quot;:true,&quot;Pos&quot;:1},&quot;DecorateInfoY&quot;:{&quot;IsAbs&quot;:true,&quot;Pos&quot;:1},&quot;ReferentInfo&quot;:{&quot;Id&quot;:&quot;30d865e05f2649fca73a518d016c02a7&quot;,&quot;X&quot;:{&quot;Pos&quot;:1},&quot;Y&quot;:{&quot;Pos&quot;:1}},&quot;whChangeMode&quot;:0}"/>
  <p:tag name="KSO_WM_CHIP_GROUPID" val="5ef20a1da491bb0086638ab7"/>
  <p:tag name="KSO_WM_CHIP_XID" val="5ef20a1da491bb0086638ab8"/>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5fb1e09930a0f79ad1c42d1c"/>
  <p:tag name="KSO_WM_TEMPLATE_ASSEMBLE_GROUPID" val="5fb1e09930a0f79ad1c42d1c"/>
</p:tagLst>
</file>

<file path=ppt/tags/tag4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8633_1*a*1"/>
  <p:tag name="KSO_WM_TEMPLATE_CATEGORY" val="diagram"/>
  <p:tag name="KSO_WM_TEMPLATE_INDEX" val="2020863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0d865e05f2649fca73a518d016c02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6250d17145e490c8b72c118a38be819"/>
  <p:tag name="KSO_WM_UNIT_TEXT_FILL_FORE_SCHEMECOLOR_INDEX_BRIGHTNESS" val="0"/>
  <p:tag name="KSO_WM_UNIT_TEXT_FILL_FORE_SCHEMECOLOR_INDEX" val="13"/>
  <p:tag name="KSO_WM_UNIT_TEXT_FILL_TYPE" val="1"/>
  <p:tag name="KSO_WM_TEMPLATE_ASSEMBLE_XID" val="5fb1e09930a0f79ad1c42d1c"/>
  <p:tag name="KSO_WM_TEMPLATE_ASSEMBLE_GROUPID" val="5fb1e09930a0f79ad1c42d1c"/>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1.0"/>
  <p:tag name="KSO_WM_BEAUTIFY_FLAG" val="#wm#"/>
  <p:tag name="KSO_WM_UNIT_SUBTYPE" val="q"/>
  <p:tag name="KSO_WM_UNIT_TYPE" val="i"/>
  <p:tag name="KSO_WM_UNIT_INDEX" val="1"/>
</p:tagLst>
</file>

<file path=ppt/tags/tag43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33_1*f*1"/>
  <p:tag name="KSO_WM_TEMPLATE_CATEGORY" val="diagram"/>
  <p:tag name="KSO_WM_TEMPLATE_INDEX" val="20208633"/>
  <p:tag name="KSO_WM_UNIT_LAYERLEVEL" val="1"/>
  <p:tag name="KSO_WM_TAG_VERSION" val="1.0"/>
  <p:tag name="KSO_WM_BEAUTIFY_FLAG" val="#wm#"/>
  <p:tag name="KSO_WM_UNIT_DEFAULT_FONT" val="14;20;2"/>
  <p:tag name="KSO_WM_UNIT_BLOCK" val="0"/>
  <p:tag name="KSO_WM_UNIT_VALUE" val="96"/>
  <p:tag name="KSO_WM_UNIT_SHOW_EDIT_AREA_INDICATION" val="1"/>
  <p:tag name="KSO_WM_CHIP_GROUPID" val="5e6b05596848fb12bee65ac8"/>
  <p:tag name="KSO_WM_CHIP_XID" val="5e6b05596848fb12bee65aca"/>
  <p:tag name="KSO_WM_UNIT_DEC_AREA_ID" val="7d1fce114463476984c782279edd24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e0217ba72d64f50970619801306c1d2"/>
  <p:tag name="KSO_WM_UNIT_TEXT_FILL_FORE_SCHEMECOLOR_INDEX_BRIGHTNESS" val="0.25"/>
  <p:tag name="KSO_WM_UNIT_TEXT_FILL_FORE_SCHEMECOLOR_INDEX" val="13"/>
  <p:tag name="KSO_WM_UNIT_TEXT_FILL_TYPE" val="1"/>
  <p:tag name="KSO_WM_TEMPLATE_ASSEMBLE_XID" val="5fb1e09930a0f79ad1c42d1c"/>
  <p:tag name="KSO_WM_TEMPLATE_ASSEMBLE_GROUPID" val="5fb1e09930a0f79ad1c42d1c"/>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926"/>
  <p:tag name="KSO_WM_SLIDE_ID" val="diagram20198926_1"/>
  <p:tag name="KSO_WM_TEMPLATE_SUBCATEGORY" val="0"/>
  <p:tag name="KSO_WM_TEMPLATE_MASTER_TYPE" val="0"/>
  <p:tag name="KSO_WM_TEMPLATE_COLOR_TYPE" val="1"/>
  <p:tag name="KSO_WM_SLIDE_TYPE" val="text"/>
  <p:tag name="KSO_WM_SLIDE_SUBTYPE" val="diag"/>
  <p:tag name="KSO_WM_SLIDE_ITEM_CNT" val="4"/>
  <p:tag name="KSO_WM_SLIDE_INDEX" val="1"/>
  <p:tag name="KSO_WM_SLIDE_SIZE" val="887.176*334.899"/>
  <p:tag name="KSO_WM_SLIDE_POSITION" val="34.1814*136.419"/>
  <p:tag name="KSO_WM_DIAGRAM_GROUP_CODE" val="l1-1"/>
  <p:tag name="KSO_WM_SLIDE_DIAGTYPE" val="l"/>
  <p:tag name="KSO_WM_TAG_VERSION" val="1.0"/>
  <p:tag name="KSO_WM_SLIDE_LAYOUT" val="a_l"/>
  <p:tag name="KSO_WM_SLIDE_LAYOUT_CNT" val="1_1"/>
</p:tagLst>
</file>

<file path=ppt/tags/tag43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6_1*l_h_i*1_3_1"/>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3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98926_1*l_h_i*1_1_5"/>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3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6_1*l_h_i*1_4_1"/>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3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98926_1*l_h_i*1_2_5"/>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3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6_1*a*1"/>
  <p:tag name="KSO_WM_TEMPLATE_CATEGORY" val="diagram"/>
  <p:tag name="KSO_WM_TEMPLATE_INDEX" val="20198926"/>
  <p:tag name="KSO_WM_UNIT_LAYERLEVEL" val="1"/>
  <p:tag name="KSO_WM_TAG_VERSION" val="1.0"/>
  <p:tag name="KSO_WM_BEAUTIFY_FLAG" val="#wm#"/>
  <p:tag name="KSO_WM_UNIT_PRESET_TEXT" val="服务范围"/>
  <p:tag name="KSO_WM_UNIT_USESOURCEFORMAT_APPLY" val="1"/>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6_1*i*1"/>
  <p:tag name="KSO_WM_TEMPLATE_CATEGORY" val="diagram"/>
  <p:tag name="KSO_WM_TEMPLATE_INDEX" val="20198926"/>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6_1*i*2"/>
  <p:tag name="KSO_WM_TEMPLATE_CATEGORY" val="diagram"/>
  <p:tag name="KSO_WM_TEMPLATE_INDEX" val="20198926"/>
  <p:tag name="KSO_WM_UNIT_LAYERLEVEL" val="1"/>
  <p:tag name="KSO_WM_TAG_VERSION" val="1.0"/>
  <p:tag name="KSO_WM_BEAUTIFY_FLAG" val="#wm#"/>
  <p:tag name="KSO_WM_UNIT_FILL_FORE_SCHEMECOLOR_INDEX" val="9"/>
  <p:tag name="KSO_WM_UNIT_FILL_TYPE" val="1"/>
  <p:tag name="KSO_WM_UNIT_USESOURCEFORMAT_APPLY" val="1"/>
</p:tagLst>
</file>

<file path=ppt/tags/tag43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4"/>
  <p:tag name="KSO_WM_UNIT_ID" val="diagram20198926_1*l_h_i*1_1_4"/>
  <p:tag name="KSO_WM_TEMPLATE_CATEGORY" val="diagram"/>
  <p:tag name="KSO_WM_TEMPLATE_INDEX" val="2019892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44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3"/>
  <p:tag name="KSO_WM_UNIT_ID" val="diagram20198926_1*l_h_i*1_1_3"/>
  <p:tag name="KSO_WM_TEMPLATE_CATEGORY" val="diagram"/>
  <p:tag name="KSO_WM_TEMPLATE_INDEX" val="2019892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44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926_1*l_h_i*1_1_2"/>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44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4"/>
  <p:tag name="KSO_WM_UNIT_ID" val="diagram20198926_1*l_h_i*1_2_4"/>
  <p:tag name="KSO_WM_TEMPLATE_CATEGORY" val="diagram"/>
  <p:tag name="KSO_WM_TEMPLATE_INDEX" val="201989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4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3"/>
  <p:tag name="KSO_WM_UNIT_ID" val="diagram20198926_1*l_h_i*1_2_3"/>
  <p:tag name="KSO_WM_TEMPLATE_CATEGORY" val="diagram"/>
  <p:tag name="KSO_WM_TEMPLATE_INDEX" val="201989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4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926_1*l_h_i*1_2_2"/>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44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26_1*l_h_i*1_3_2"/>
  <p:tag name="KSO_WM_TEMPLATE_CATEGORY" val="diagram"/>
  <p:tag name="KSO_WM_TEMPLATE_INDEX" val="201989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4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3"/>
  <p:tag name="KSO_WM_UNIT_ID" val="diagram20198926_1*l_h_i*1_3_3"/>
  <p:tag name="KSO_WM_TEMPLATE_CATEGORY" val="diagram"/>
  <p:tag name="KSO_WM_TEMPLATE_INDEX" val="201989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4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4"/>
  <p:tag name="KSO_WM_UNIT_ID" val="diagram20198926_1*l_h_i*1_3_4"/>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44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198926_1*l_h_i*1_4_2"/>
  <p:tag name="KSO_WM_TEMPLATE_CATEGORY" val="diagram"/>
  <p:tag name="KSO_WM_TEMPLATE_INDEX" val="201989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44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3"/>
  <p:tag name="KSO_WM_UNIT_ID" val="diagram20198926_1*l_h_i*1_4_3"/>
  <p:tag name="KSO_WM_TEMPLATE_CATEGORY" val="diagram"/>
  <p:tag name="KSO_WM_TEMPLATE_INDEX" val="201989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45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4"/>
  <p:tag name="KSO_WM_UNIT_ID" val="diagram20198926_1*l_h_i*1_4_4"/>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45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6_1*l_h_a*1_2_1"/>
  <p:tag name="KSO_WM_TEMPLATE_CATEGORY" val="diagram"/>
  <p:tag name="KSO_WM_TEMPLATE_INDEX" val="20198926"/>
  <p:tag name="KSO_WM_UNIT_LAYERLEVEL" val="1_1_1"/>
  <p:tag name="KSO_WM_TAG_VERSION" val="1.0"/>
  <p:tag name="KSO_WM_BEAUTIFY_FLAG" val="#wm#"/>
  <p:tag name="KSO_WM_UNIT_PRESET_TEXT" val="海外健康母婴商品"/>
  <p:tag name="KSO_WM_UNIT_USESOURCEFORMAT_APPLY" val="1"/>
</p:tagLst>
</file>

<file path=ppt/tags/tag45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6_1*l_h_a*1_1_1"/>
  <p:tag name="KSO_WM_TEMPLATE_CATEGORY" val="diagram"/>
  <p:tag name="KSO_WM_TEMPLATE_INDEX" val="20198926"/>
  <p:tag name="KSO_WM_UNIT_LAYERLEVEL" val="1_1_1"/>
  <p:tag name="KSO_WM_TAG_VERSION" val="1.0"/>
  <p:tag name="KSO_WM_BEAUTIFY_FLAG" val="#wm#"/>
  <p:tag name="KSO_WM_UNIT_PRESET_TEXT" val="消费能力强、体量大"/>
  <p:tag name="KSO_WM_UNIT_USESOURCEFORMAT_APPLY" val="1"/>
</p:tagLst>
</file>

<file path=ppt/tags/tag45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6_1*l_h_a*1_3_1"/>
  <p:tag name="KSO_WM_TEMPLATE_CATEGORY" val="diagram"/>
  <p:tag name="KSO_WM_TEMPLATE_INDEX" val="20198926"/>
  <p:tag name="KSO_WM_UNIT_LAYERLEVEL" val="1_1_1"/>
  <p:tag name="KSO_WM_TAG_VERSION" val="1.0"/>
  <p:tag name="KSO_WM_BEAUTIFY_FLAG" val="#wm#"/>
  <p:tag name="KSO_WM_UNIT_PRESET_TEXT" val="提供精神及物质双重满足"/>
  <p:tag name="KSO_WM_UNIT_USESOURCEFORMAT_APPLY" val="1"/>
</p:tagLst>
</file>

<file path=ppt/tags/tag45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26_1*l_h_a*1_4_1"/>
  <p:tag name="KSO_WM_TEMPLATE_CATEGORY" val="diagram"/>
  <p:tag name="KSO_WM_TEMPLATE_INDEX" val="20198926"/>
  <p:tag name="KSO_WM_UNIT_LAYERLEVEL" val="1_1_1"/>
  <p:tag name="KSO_WM_TAG_VERSION" val="1.0"/>
  <p:tag name="KSO_WM_BEAUTIFY_FLAG" val="#wm#"/>
  <p:tag name="KSO_WM_UNIT_PRESET_TEXT" val="新生代消费模式"/>
  <p:tag name="KSO_WM_UNIT_USESOURCEFORMAT_APPLY" val="1"/>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6_1*i*3"/>
  <p:tag name="KSO_WM_TEMPLATE_CATEGORY" val="diagram"/>
  <p:tag name="KSO_WM_TEMPLATE_INDEX" val="20198926"/>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6_1*i*4"/>
  <p:tag name="KSO_WM_TEMPLATE_CATEGORY" val="diagram"/>
  <p:tag name="KSO_WM_TEMPLATE_INDEX" val="20198926"/>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6_1*i*5"/>
  <p:tag name="KSO_WM_TEMPLATE_CATEGORY" val="diagram"/>
  <p:tag name="KSO_WM_TEMPLATE_INDEX" val="20198926"/>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926_1*i*6"/>
  <p:tag name="KSO_WM_TEMPLATE_CATEGORY" val="diagram"/>
  <p:tag name="KSO_WM_TEMPLATE_INDEX" val="20198926"/>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5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6_1*l_i*1_2"/>
  <p:tag name="KSO_WM_TEMPLATE_CATEGORY" val="diagram"/>
  <p:tag name="KSO_WM_TEMPLATE_INDEX" val="20198926"/>
  <p:tag name="KSO_WM_UNIT_LAYERLEVEL" val="1_1"/>
  <p:tag name="KSO_WM_TAG_VERSION" val="1.0"/>
  <p:tag name="KSO_WM_BEAUTIFY_FLAG" val="#wm#"/>
  <p:tag name="KSO_WM_UNIT_FILL_FORE_SCHEMECOLOR_INDEX" val="9"/>
  <p:tag name="KSO_WM_UNIT_FILL_TYPE" val="1"/>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8926_1*l_i*1_3"/>
  <p:tag name="KSO_WM_TEMPLATE_CATEGORY" val="diagram"/>
  <p:tag name="KSO_WM_TEMPLATE_INDEX" val="20198926"/>
  <p:tag name="KSO_WM_UNIT_LAYERLEVEL" val="1_1"/>
  <p:tag name="KSO_WM_TAG_VERSION" val="1.0"/>
  <p:tag name="KSO_WM_BEAUTIFY_FLAG" val="#wm#"/>
  <p:tag name="KSO_WM_UNIT_FILL_FORE_SCHEMECOLOR_INDEX" val="9"/>
  <p:tag name="KSO_WM_UNIT_FILL_TYPE" val="1"/>
  <p:tag name="KSO_WM_UNIT_USESOURCEFORMAT_APPLY" val="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592"/>
  <p:tag name="KSO_WM_SLIDE_TIMELINE_TYPE" val="end"/>
  <p:tag name="KSO_WM_SLIDE_MODEL_TYPE" val="timeline"/>
  <p:tag name="KSO_WM_SLIDE_TIMELINE_MINITEMS" val="2"/>
  <p:tag name="KSO_WM_SLIDE_TIMELINE_MAXITEMS" val="4"/>
  <p:tag name="KSO_WM_SLIDE_COLORSCHEME_VERSION" val="3.2"/>
  <p:tag name="KSO_WM_SLIDE_ID" val="diagram20191592_9"/>
  <p:tag name="KSO_WM_TEMPLATE_SUBCATEGORY" val="0"/>
  <p:tag name="KSO_WM_TEMPLATE_MASTER_TYPE" val="0"/>
  <p:tag name="KSO_WM_TEMPLATE_COLOR_TYPE" val="1"/>
  <p:tag name="KSO_WM_SLIDE_TYPE" val="text"/>
  <p:tag name="KSO_WM_SLIDE_SUBTYPE" val="diag"/>
  <p:tag name="KSO_WM_SLIDE_ITEM_CNT" val="3"/>
  <p:tag name="KSO_WM_SLIDE_INDEX" val="9"/>
  <p:tag name="KSO_WM_SLIDE_SIZE" val="900.271*321.293"/>
  <p:tag name="KSO_WM_SLIDE_POSITION" val="0*120.432"/>
  <p:tag name="KSO_WM_DIAGRAM_GROUP_CODE" val="m1-1"/>
  <p:tag name="KSO_WM_SLIDE_DIAGTYPE" val="m"/>
  <p:tag name="KSO_WM_TAG_VERSION" val="1.0"/>
  <p:tag name="KSO_WM_SLIDE_LAYOUT" val="m"/>
  <p:tag name="KSO_WM_SLIDE_LAYOUT_CNT" val="1"/>
  <p:tag name="KSO_WM_SLIDE_TIMELINE_USEDCOLOR" val="0"/>
</p:tagLst>
</file>

<file path=ppt/tags/tag462.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1"/>
  <p:tag name="KSO_WM_UNIT_COLOR_SCHEME_SHAPE_ID" val="3"/>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92_9*m_h_i*1_1_1"/>
  <p:tag name="KSO_WM_TEMPLATE_CATEGORY" val="diagram"/>
  <p:tag name="KSO_WM_TEMPLATE_INDEX" val="2019159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63.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COLOR_SCHEME_SHAPE_ID" val="22"/>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92_9*m_h_i*1_1_2"/>
  <p:tag name="KSO_WM_TEMPLATE_CATEGORY" val="diagram"/>
  <p:tag name="KSO_WM_TEMPLATE_INDEX" val="2019159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64.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5"/>
  <p:tag name="KSO_WM_UNIT_COLOR_SCHEME_SHAPE_ID" val="37"/>
  <p:tag name="KSO_WM_UNIT_COLOR_SCHEME_PARENT_PAGE" val="0_9"/>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92_9*m_h_a*1_1_1"/>
  <p:tag name="KSO_WM_TEMPLATE_CATEGORY" val="diagram"/>
  <p:tag name="KSO_WM_TEMPLATE_INDEX" val="20191592"/>
  <p:tag name="KSO_WM_UNIT_LAYERLEVEL" val="1_1_1"/>
  <p:tag name="KSO_WM_TAG_VERSION" val="1.0"/>
  <p:tag name="KSO_WM_BEAUTIFY_FLAG" val="#wm#"/>
  <p:tag name="KSO_WM_UNIT_PRESET_TEXT" val="2015/08"/>
  <p:tag name="KSO_WM_UNIT_USESOURCEFORMAT_APPLY" val="1"/>
</p:tagLst>
</file>

<file path=ppt/tags/tag465.xml><?xml version="1.0" encoding="utf-8"?>
<p:tagLst xmlns:a="http://schemas.openxmlformats.org/drawingml/2006/main" xmlns:r="http://schemas.openxmlformats.org/officeDocument/2006/relationships" xmlns:p="http://schemas.openxmlformats.org/presentationml/2006/main">
  <p:tag name="KSO_WM_UNIT_TIMELINE_EMPHASIS_ID" val="6"/>
  <p:tag name="KSO_WM_UNIT_COLOR_SCHEME_SHAPE_ID" val="36"/>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92_9*m_h_i*1_1_3"/>
  <p:tag name="KSO_WM_TEMPLATE_CATEGORY" val="diagram"/>
  <p:tag name="KSO_WM_TEMPLATE_INDEX" val="20191592"/>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66.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3"/>
  <p:tag name="KSO_WM_UNIT_COLOR_SCHEME_SHAPE_ID" val="25"/>
  <p:tag name="KSO_WM_UNIT_COLOR_SCHEME_PARENT_PAGE" val="0_9"/>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1592_9*m_h_f*1_1_1"/>
  <p:tag name="KSO_WM_TEMPLATE_CATEGORY" val="diagram"/>
  <p:tag name="KSO_WM_TEMPLATE_INDEX" val="2019159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67.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4"/>
  <p:tag name="KSO_WM_UNIT_COLOR_SCHEME_SHAPE_ID" val="26"/>
  <p:tag name="KSO_WM_UNIT_COLOR_SCHEME_PARENT_PAGE" val="0_9"/>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b"/>
  <p:tag name="KSO_WM_UNIT_INDEX" val="1_1_1"/>
  <p:tag name="KSO_WM_UNIT_ID" val="diagram20191592_9*m_h_b*1_1_1"/>
  <p:tag name="KSO_WM_TEMPLATE_CATEGORY" val="diagram"/>
  <p:tag name="KSO_WM_TEMPLATE_INDEX" val="2019159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8.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1"/>
  <p:tag name="KSO_WM_UNIT_COLOR_SCHEME_SHAPE_ID" val="13"/>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92_9*m_h_i*1_2_3"/>
  <p:tag name="KSO_WM_TEMPLATE_CATEGORY" val="diagram"/>
  <p:tag name="KSO_WM_TEMPLATE_INDEX" val="20191592"/>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69.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COLOR_SCHEME_SHAPE_ID" val="14"/>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92_9*m_h_i*1_2_2"/>
  <p:tag name="KSO_WM_TEMPLATE_CATEGORY" val="diagram"/>
  <p:tag name="KSO_WM_TEMPLATE_INDEX" val="20191592"/>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5"/>
  <p:tag name="KSO_WM_UNIT_COLOR_SCHEME_SHAPE_ID" val="17"/>
  <p:tag name="KSO_WM_UNIT_COLOR_SCHEME_PARENT_PAGE" val="0_9"/>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92_9*m_h_a*1_2_1"/>
  <p:tag name="KSO_WM_TEMPLATE_CATEGORY" val="diagram"/>
  <p:tag name="KSO_WM_TEMPLATE_INDEX" val="20191592"/>
  <p:tag name="KSO_WM_UNIT_LAYERLEVEL" val="1_1_1"/>
  <p:tag name="KSO_WM_TAG_VERSION" val="1.0"/>
  <p:tag name="KSO_WM_BEAUTIFY_FLAG" val="#wm#"/>
  <p:tag name="KSO_WM_UNIT_PRESET_TEXT" val="2015/08"/>
  <p:tag name="KSO_WM_UNIT_USESOURCEFORMAT_APPLY" val="1"/>
</p:tagLst>
</file>

<file path=ppt/tags/tag471.xml><?xml version="1.0" encoding="utf-8"?>
<p:tagLst xmlns:a="http://schemas.openxmlformats.org/drawingml/2006/main" xmlns:r="http://schemas.openxmlformats.org/officeDocument/2006/relationships" xmlns:p="http://schemas.openxmlformats.org/presentationml/2006/main">
  <p:tag name="KSO_WM_UNIT_COLOR_SCHEME_SHAPE_ID" val="33"/>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92_9*m_h_i*1_2_1"/>
  <p:tag name="KSO_WM_TEMPLATE_CATEGORY" val="diagram"/>
  <p:tag name="KSO_WM_TEMPLATE_INDEX" val="20191592"/>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72.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3"/>
  <p:tag name="KSO_WM_UNIT_COLOR_SCHEME_SHAPE_ID" val="27"/>
  <p:tag name="KSO_WM_UNIT_COLOR_SCHEME_PARENT_PAGE" val="0_9"/>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592_9*m_h_f*1_2_1"/>
  <p:tag name="KSO_WM_TEMPLATE_CATEGORY" val="diagram"/>
  <p:tag name="KSO_WM_TEMPLATE_INDEX" val="2019159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73.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4"/>
  <p:tag name="KSO_WM_UNIT_COLOR_SCHEME_SHAPE_ID" val="28"/>
  <p:tag name="KSO_WM_UNIT_COLOR_SCHEME_PARENT_PAGE" val="0_9"/>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b"/>
  <p:tag name="KSO_WM_UNIT_INDEX" val="1_2_1"/>
  <p:tag name="KSO_WM_UNIT_ID" val="diagram20191592_9*m_h_b*1_2_1"/>
  <p:tag name="KSO_WM_TEMPLATE_CATEGORY" val="diagram"/>
  <p:tag name="KSO_WM_TEMPLATE_INDEX" val="2019159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4.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1"/>
  <p:tag name="KSO_WM_UNIT_COLOR_SCHEME_SHAPE_ID" val="19"/>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92_9*m_h_i*1_3_1"/>
  <p:tag name="KSO_WM_TEMPLATE_CATEGORY" val="diagram"/>
  <p:tag name="KSO_WM_TEMPLATE_INDEX" val="20191592"/>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75.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COLOR_SCHEME_SHAPE_ID" val="20"/>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92_9*m_h_i*1_3_2"/>
  <p:tag name="KSO_WM_TEMPLATE_CATEGORY" val="diagram"/>
  <p:tag name="KSO_WM_TEMPLATE_INDEX" val="20191592"/>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76.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5"/>
  <p:tag name="KSO_WM_UNIT_COLOR_SCHEME_SHAPE_ID" val="24"/>
  <p:tag name="KSO_WM_UNIT_COLOR_SCHEME_PARENT_PAGE" val="0_9"/>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92_9*m_h_a*1_3_1"/>
  <p:tag name="KSO_WM_TEMPLATE_CATEGORY" val="diagram"/>
  <p:tag name="KSO_WM_TEMPLATE_INDEX" val="20191592"/>
  <p:tag name="KSO_WM_UNIT_LAYERLEVEL" val="1_1_1"/>
  <p:tag name="KSO_WM_TAG_VERSION" val="1.0"/>
  <p:tag name="KSO_WM_BEAUTIFY_FLAG" val="#wm#"/>
  <p:tag name="KSO_WM_UNIT_PRESET_TEXT" val="2015/08"/>
  <p:tag name="KSO_WM_UNIT_USESOURCEFORMAT_APPLY" val="1"/>
</p:tagLst>
</file>

<file path=ppt/tags/tag477.xml><?xml version="1.0" encoding="utf-8"?>
<p:tagLst xmlns:a="http://schemas.openxmlformats.org/drawingml/2006/main" xmlns:r="http://schemas.openxmlformats.org/officeDocument/2006/relationships" xmlns:p="http://schemas.openxmlformats.org/presentationml/2006/main">
  <p:tag name="KSO_WM_UNIT_TIMELINE_EMPHASIS_ID" val="6"/>
  <p:tag name="KSO_WM_UNIT_COLOR_SCHEME_SHAPE_ID" val="34"/>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92_9*m_h_i*1_3_3"/>
  <p:tag name="KSO_WM_TEMPLATE_CATEGORY" val="diagram"/>
  <p:tag name="KSO_WM_TEMPLATE_INDEX" val="20191592"/>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78.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3"/>
  <p:tag name="KSO_WM_UNIT_COLOR_SCHEME_SHAPE_ID" val="31"/>
  <p:tag name="KSO_WM_UNIT_COLOR_SCHEME_PARENT_PAGE" val="0_9"/>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1592_9*m_h_f*1_3_1"/>
  <p:tag name="KSO_WM_TEMPLATE_CATEGORY" val="diagram"/>
  <p:tag name="KSO_WM_TEMPLATE_INDEX" val="2019159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79.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4"/>
  <p:tag name="KSO_WM_UNIT_COLOR_SCHEME_SHAPE_ID" val="32"/>
  <p:tag name="KSO_WM_UNIT_COLOR_SCHEME_PARENT_PAGE" val="0_9"/>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b"/>
  <p:tag name="KSO_WM_UNIT_INDEX" val="1_3_1"/>
  <p:tag name="KSO_WM_UNIT_ID" val="diagram20191592_9*m_h_b*1_3_1"/>
  <p:tag name="KSO_WM_TEMPLATE_CATEGORY" val="diagram"/>
  <p:tag name="KSO_WM_TEMPLATE_INDEX" val="2019159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TIMELINE_EMPHASIS_ID" val="1"/>
  <p:tag name="KSO_WM_UNIT_COLOR_SCHEME_SHAPE_ID" val="44"/>
  <p:tag name="KSO_WM_UNIT_COLOR_SCHEME_PARENT_PAGE" val="0_9"/>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92_9*m_i*1_1"/>
  <p:tag name="KSO_WM_TEMPLATE_CATEGORY" val="diagram"/>
  <p:tag name="KSO_WM_TEMPLATE_INDEX" val="20191592"/>
  <p:tag name="KSO_WM_UNIT_LAYERLEVEL" val="1_1"/>
  <p:tag name="KSO_WM_TAG_VERSION" val="1.0"/>
  <p:tag name="KSO_WM_BEAUTIFY_FLAG" val="#wm#"/>
  <p:tag name="KSO_WM_UNIT_FILL_FORE_SCHEMECOLOR_INDEX" val="16"/>
  <p:tag name="KSO_WM_UNIT_FILL_TYPE" val="1"/>
  <p:tag name="KSO_WM_UNIT_USESOURCEFORMAT_APPLY" val="1"/>
</p:tagLst>
</file>

<file path=ppt/tags/tag48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48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8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8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10-28T21:02:11&quot;,&quot;maxSize&quot;:{&quot;size1&quot;:48.799999999999997},&quot;minSize&quot;:{&quot;size1&quot;:40},&quot;normalSize&quot;:{&quot;size1&quot;:46.612499999999997},&quot;subLayout&quot;:[{&quot;id&quot;:&quot;2020-10-28T21:02:11&quot;,&quot;margin&quot;:{&quot;bottom&quot;:6.7729997634887695,&quot;left&quot;:4.0219998359680176,&quot;right&quot;:0.63499999046325684,&quot;top&quot;:6.7729997634887695},&quot;type&quot;:0},{&quot;id&quot;:&quot;2020-10-28T21:02:11&quot;,&quot;margin&quot;:{&quot;bottom&quot;:4.0219998359680176,&quot;left&quot;:3.3870000839233398,&quot;right&quot;:4.6570000648498535,&quot;top&quot;:4.0219998359680176},&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SLIDE_ID" val="diagram202127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92*396"/>
  <p:tag name="KSO_WM_SLIDE_POSITION" val="84*72"/>
  <p:tag name="KSO_WM_TAG_VERSION" val="1.0"/>
  <p:tag name="KSO_WM_BEAUTIFY_FLAG" val="#wm#"/>
  <p:tag name="KSO_WM_TEMPLATE_CATEGORY" val="diagram"/>
  <p:tag name="KSO_WM_TEMPLATE_INDEX" val="20212795"/>
  <p:tag name="KSO_WM_SLIDE_LAYOUT" val="a_f"/>
  <p:tag name="KSO_WM_SLIDE_LAYOUT_CNT" val="1_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5f996bd2e01a7e847d6edce4"/>
  <p:tag name="KSO_WM_TEMPLATE_ASSEMBLE_GROUPID" val="5f996bd2e01a7e847d6edce4"/>
</p:tagLst>
</file>

<file path=ppt/tags/tag491.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2795_1*i*1"/>
  <p:tag name="KSO_WM_TEMPLATE_CATEGORY" val="diagram"/>
  <p:tag name="KSO_WM_TEMPLATE_INDEX" val="20212795"/>
  <p:tag name="KSO_WM_UNIT_LAYERLEVEL" val="1"/>
  <p:tag name="KSO_WM_TAG_VERSION" val="1.0"/>
  <p:tag name="KSO_WM_BEAUTIFY_FLAG" val="#wm#"/>
  <p:tag name="KSO_WM_UNIT_BLOCK" val="0"/>
  <p:tag name="KSO_WM_UNIT_SM_LIMIT_TYPE" val="2"/>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33"/>
  <p:tag name="KSO_WM_TEMPLATE_ASSEMBLE_XID" val="5f996bd2e01a7e847d6edce4"/>
  <p:tag name="KSO_WM_TEMPLATE_ASSEMBLE_GROUPID" val="5f996bd2e01a7e847d6edce4"/>
</p:tagLst>
</file>

<file path=ppt/tags/tag492.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795_1*i*2"/>
  <p:tag name="KSO_WM_TEMPLATE_CATEGORY" val="diagram"/>
  <p:tag name="KSO_WM_TEMPLATE_INDEX" val="20212795"/>
  <p:tag name="KSO_WM_UNIT_LAYERLEVEL" val="1"/>
  <p:tag name="KSO_WM_TAG_VERSION" val="1.0"/>
  <p:tag name="KSO_WM_BEAUTIFY_FLAG" val="#wm#"/>
  <p:tag name="KSO_WM_UNIT_BLOCK" val="0"/>
  <p:tag name="KSO_WM_UNIT_SM_LIMIT_TYPE" val="3"/>
  <p:tag name="KSO_WM_UNIT_DEC_AREA_ID" val="6d4bb82a455345b48201432256c2fe50"/>
  <p:tag name="KSO_WM_UNIT_DECORATE_INFO" val="{&quot;DecorateInfoH&quot;:{&quot;IsAbs&quot;:true},&quot;DecorateInfoW&quot;:{&quot;IsAbs&quot;:false},&quot;DecorateInfoX&quot;:{&quot;IsAbs&quot;:true,&quot;Pos&quot;:2},&quot;DecorateInfoY&quot;:{&quot;IsAbs&quot;:true,&quot;Pos&quot;:1},&quot;ReferentInfo&quot;:{&quot;Id&quot;:&quot;912cd4a34900403f97969755612ed792&quot;,&quot;X&quot;:{&quot;Pos&quot;:0},&quot;Y&quot;:{&quot;Pos&quot;:1}},&quot;whChangeMode&quot;:0}"/>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996bd2e01a7e847d6edce4"/>
  <p:tag name="KSO_WM_TEMPLATE_ASSEMBLE_GROUPID" val="5f996bd2e01a7e847d6edce4"/>
</p:tagLst>
</file>

<file path=ppt/tags/tag493.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2795_1*i*3"/>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db3adffd30b24b0dba95cba5cab9615f"/>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94.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2795_1*i*4"/>
  <p:tag name="KSO_WM_TEMPLATE_CATEGORY" val="diagram"/>
  <p:tag name="KSO_WM_TEMPLATE_INDEX" val="20212795"/>
  <p:tag name="KSO_WM_UNIT_LAYERLEVEL" val="1"/>
  <p:tag name="KSO_WM_TAG_VERSION" val="1.0"/>
  <p:tag name="KSO_WM_BEAUTIFY_FLAG" val="#wm#"/>
  <p:tag name="KSO_WM_UNIT_BLOCK" val="0"/>
  <p:tag name="KSO_WM_UNIT_SM_LIMIT_TYPE" val="0"/>
  <p:tag name="KSO_WM_UNIT_DEC_AREA_ID" val="88d3580e3e0940e89202aa12665538cc"/>
  <p:tag name="KSO_WM_UNIT_DECORATE_INFO" val="{&quot;DecorateInfoH&quot;:{&quot;IsAbs&quot;:true},&quot;DecorateInfoW&quot;:{&quot;IsAbs&quot;:true},&quot;DecorateInfoX&quot;:{&quot;IsAbs&quot;:true,&quot;Pos&quot;:0},&quot;DecorateInfoY&quot;:{&quot;IsAbs&quot;:true,&quot;Pos&quot;:2},&quot;ReferentInfo&quot;:{&quot;Id&quot;:&quot;35d8de24b4a04e9a8d05a0a42de7ad91&quot;,&quot;X&quot;:{&quot;Pos&quot;:0},&quot;Y&quot;:{&quot;Pos&quot;:0}},&quot;whChangeMode&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95.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2795_1*i*5"/>
  <p:tag name="KSO_WM_TEMPLATE_CATEGORY" val="diagram"/>
  <p:tag name="KSO_WM_TEMPLATE_INDEX" val="20212795"/>
  <p:tag name="KSO_WM_UNIT_LAYERLEVEL" val="1"/>
  <p:tag name="KSO_WM_TAG_VERSION" val="1.0"/>
  <p:tag name="KSO_WM_BEAUTIFY_FLAG" val="#wm#"/>
  <p:tag name="KSO_WM_UNIT_BLOCK" val="0"/>
  <p:tag name="KSO_WM_UNIT_DEC_AREA_ID" val="f2c9327632bd439a8f5a18da63831971"/>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96.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12795_1*i*6"/>
  <p:tag name="KSO_WM_TEMPLATE_CATEGORY" val="diagram"/>
  <p:tag name="KSO_WM_TEMPLATE_INDEX" val="20212795"/>
  <p:tag name="KSO_WM_UNIT_LAYERLEVEL" val="1"/>
  <p:tag name="KSO_WM_TAG_VERSION" val="1.0"/>
  <p:tag name="KSO_WM_BEAUTIFY_FLAG" val="#wm#"/>
  <p:tag name="KSO_WM_UNIT_BLOCK" val="0"/>
  <p:tag name="KSO_WM_UNIT_DEC_AREA_ID" val="1b780be411074d1db54dcaf2030ef2ed"/>
  <p:tag name="KSO_WM_UNIT_DECORATE_INFO" val="{&quot;DecorateInfoH&quot;:{&quot;IsAbs&quot;:true},&quot;DecorateInfoW&quot;:{&quot;IsAbs&quot;:true},&quot;DecorateInfoX&quot;:{&quot;IsAbs&quot;:true,&quot;Pos&quot;:2},&quot;DecorateInfoY&quot;:{&quot;IsAbs&quot;:true,&quot;Pos&quot;:0},&quot;ReferentInfo&quot;:{&quot;Id&quot;:&quot;35d8de24b4a04e9a8d05a0a42de7ad91&quot;,&quot;X&quot;:{&quot;Pos&quot;:2},&quot;Y&quot;:{&quot;Pos&quot;:2}},&quot;whChangeMode&quot;:0}"/>
  <p:tag name="KSO_WM_UNIT_SM_LIMIT_TYPE" val="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996bd2e01a7e847d6edce4"/>
  <p:tag name="KSO_WM_TEMPLATE_ASSEMBLE_GROUPID" val="5f996bd2e01a7e847d6edce4"/>
</p:tagLst>
</file>

<file path=ppt/tags/tag49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912cd4a34900403f97969755612ed7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f16d76d64e4df79a3f91f80dceddd3"/>
  <p:tag name="KSO_WM_UNIT_SUPPORT_UNIT_TYPE" val="[&quot;d&quot;,&quot;α&quot;]"/>
  <p:tag name="KSO_WM_UNIT_TEXT_FILL_FORE_SCHEMECOLOR_INDEX_BRIGHTNESS" val="0.25"/>
  <p:tag name="KSO_WM_UNIT_TEXT_FILL_FORE_SCHEMECOLOR_INDEX" val="13"/>
  <p:tag name="KSO_WM_UNIT_TEXT_FILL_TYPE" val="1"/>
  <p:tag name="KSO_WM_TEMPLATE_ASSEMBLE_XID" val="5f996bd2e01a7e847d6edce4"/>
  <p:tag name="KSO_WM_TEMPLATE_ASSEMBLE_GROUPID" val="5f996bd2e01a7e847d6edce4"/>
</p:tagLst>
</file>

<file path=ppt/tags/tag4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5d8de24b4a04e9a8d05a0a42de7ad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fc7a95b2bb40718380579df2992fa6"/>
  <p:tag name="KSO_WM_UNIT_TEXT_FILL_FORE_SCHEMECOLOR_INDEX_BRIGHTNESS" val="0"/>
  <p:tag name="KSO_WM_UNIT_TEXT_FILL_FORE_SCHEMECOLOR_INDEX" val="13"/>
  <p:tag name="KSO_WM_UNIT_TEXT_FILL_TYPE" val="1"/>
  <p:tag name="KSO_WM_TEMPLATE_ASSEMBLE_XID" val="5f996bd2e01a7e847d6edce4"/>
  <p:tag name="KSO_WM_TEMPLATE_ASSEMBLE_GROUPID" val="5f996bd2e01a7e847d6edce4"/>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846"/>
  <p:tag name="KSO_WM_SLIDE_ID" val="diagram20187846_5"/>
  <p:tag name="KSO_WM_SLIDE_TYPE" val="text"/>
  <p:tag name="KSO_WM_SLIDE_SUBTYPE" val="diag"/>
  <p:tag name="KSO_WM_SLIDE_ITEM_CNT" val="5"/>
  <p:tag name="KSO_WM_SLIDE_INDEX" val="5"/>
  <p:tag name="KSO_WM_SLIDE_SIZE" val="688.134*463.573"/>
  <p:tag name="KSO_WM_SLIDE_POSITION" val="0*76.4273"/>
  <p:tag name="KSO_WM_DIAGRAM_GROUP_CODE" val="l1-1"/>
  <p:tag name="KSO_WM_SLIDE_DIAGTYPE" val="l"/>
  <p:tag name="KSO_WM_TAG_VERSION" val="1.0"/>
  <p:tag name="KSO_WM_SLIDE_LAYOUT" val="a_f_l"/>
  <p:tag name="KSO_WM_SLIDE_LAYOUT_CNT" val="1_1_1"/>
  <p:tag name="KSO_WM_TEMPLATE_SUBCATEGORY"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10"/>
  <p:tag name="KSO_WM_UNIT_ID" val="diagram20187846_5*l_h_i*1_1_10"/>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8"/>
  <p:tag name="KSO_WM_UNIT_ID" val="diagram20187846_5*l_h_i*1_1_8"/>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7"/>
  <p:tag name="KSO_WM_UNIT_ID" val="diagram20187846_5*l_h_i*1_1_7"/>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6"/>
  <p:tag name="KSO_WM_UNIT_ID" val="diagram20187846_5*l_h_i*1_1_6"/>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7"/>
  <p:tag name="KSO_WM_UNIT_ID" val="diagram20187846_5*l_h_i*1_2_7"/>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6"/>
  <p:tag name="KSO_WM_UNIT_ID" val="diagram20187846_5*l_h_i*1_2_6"/>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5"/>
  <p:tag name="KSO_WM_UNIT_ID" val="diagram20187846_5*l_h_i*1_2_5"/>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4"/>
  <p:tag name="KSO_WM_UNIT_ID" val="diagram20187846_5*l_h_i*1_2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3_5"/>
  <p:tag name="KSO_WM_UNIT_ID" val="diagram20187846_5*l_h_i*1_3_5"/>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3_4"/>
  <p:tag name="KSO_WM_UNIT_ID" val="diagram20187846_5*l_h_i*1_3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3_3"/>
  <p:tag name="KSO_WM_UNIT_ID" val="diagram20187846_5*l_h_i*1_3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846_5*l_h_i*1_3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5"/>
  <p:tag name="KSO_WM_UNIT_ID" val="diagram20187846_5*l_h_i*1_1_5"/>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4"/>
  <p:tag name="KSO_WM_UNIT_ID" val="diagram20187846_5*l_h_i*1_1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3"/>
  <p:tag name="KSO_WM_UNIT_ID" val="diagram20187846_5*l_h_i*1_1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846_5*l_h_i*1_1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846_5*l_h_i*1_1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1_9"/>
  <p:tag name="KSO_WM_UNIT_ID" val="diagram20187846_5*l_h_i*1_1_9"/>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3"/>
  <p:tag name="KSO_WM_UNIT_ID" val="diagram20187846_5*l_h_i*1_2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846_5*l_h_i*1_2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846_5*l_h_i*1_2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846_5*l_h_i*1_3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22.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8"/>
  <p:tag name="KSO_WM_UNIT_HIGHLIGHT" val="0"/>
  <p:tag name="KSO_WM_UNIT_COMPATIBLE" val="0"/>
  <p:tag name="KSO_WM_DIAGRAM_GROUP_CODE" val="l1-1"/>
  <p:tag name="KSO_WM_UNIT_TYPE" val="l_h_a"/>
  <p:tag name="KSO_WM_UNIT_INDEX" val="1_1_1"/>
  <p:tag name="KSO_WM_UNIT_ID" val="diagram20187846_5*l_h_a*1_1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52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4"/>
  <p:tag name="KSO_WM_UNIT_HIGHLIGHT" val="0"/>
  <p:tag name="KSO_WM_UNIT_COMPATIBLE" val="0"/>
  <p:tag name="KSO_WM_DIAGRAM_GROUP_CODE" val="l1-1"/>
  <p:tag name="KSO_WM_UNIT_TYPE" val="l_h_a"/>
  <p:tag name="KSO_WM_UNIT_INDEX" val="1_2_1"/>
  <p:tag name="KSO_WM_UNIT_ID" val="diagram20187846_5*l_h_a*1_2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52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22"/>
  <p:tag name="KSO_WM_UNIT_HIGHLIGHT" val="0"/>
  <p:tag name="KSO_WM_UNIT_COMPATIBLE" val="0"/>
  <p:tag name="KSO_WM_DIAGRAM_GROUP_CODE" val="l1-1"/>
  <p:tag name="KSO_WM_UNIT_TYPE" val="l_h_a"/>
  <p:tag name="KSO_WM_UNIT_INDEX" val="1_3_1"/>
  <p:tag name="KSO_WM_UNIT_ID" val="diagram20187846_5*l_h_a*1_3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4_4"/>
  <p:tag name="KSO_WM_UNIT_ID" val="diagram20187846_5*l_h_i*1_4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4_3"/>
  <p:tag name="KSO_WM_UNIT_ID" val="diagram20187846_5*l_h_i*1_4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87846_5*l_h_i*1_4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52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4"/>
  <p:tag name="KSO_WM_UNIT_HIGHLIGHT" val="0"/>
  <p:tag name="KSO_WM_UNIT_COMPATIBLE" val="0"/>
  <p:tag name="KSO_WM_DIAGRAM_GROUP_CODE" val="l1-1"/>
  <p:tag name="KSO_WM_UNIT_TYPE" val="l_h_a"/>
  <p:tag name="KSO_WM_UNIT_INDEX" val="1_4_1"/>
  <p:tag name="KSO_WM_UNIT_ID" val="diagram20187846_5*l_h_a*1_4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5_4"/>
  <p:tag name="KSO_WM_UNIT_ID" val="diagram20187846_5*l_h_i*1_5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5_3"/>
  <p:tag name="KSO_WM_UNIT_ID" val="diagram20187846_5*l_h_i*1_5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87846_5*l_h_i*1_5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532.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8"/>
  <p:tag name="KSO_WM_UNIT_HIGHLIGHT" val="0"/>
  <p:tag name="KSO_WM_UNIT_COMPATIBLE" val="0"/>
  <p:tag name="KSO_WM_DIAGRAM_GROUP_CODE" val="l1-1"/>
  <p:tag name="KSO_WM_UNIT_TYPE" val="l_h_a"/>
  <p:tag name="KSO_WM_UNIT_INDEX" val="1_5_1"/>
  <p:tag name="KSO_WM_UNIT_ID" val="diagram20187846_5*l_h_a*1_5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87846_5*l_h_i*1_5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USESOURCEFORMAT_APPLY" val="1"/>
  <p:tag name="KSO_WM_UNIT_DIAGRAM_SCHEMECOLOR_ID" val="0"/>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87846_5*l_h_i*1_4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USESOURCEFORMAT_APPLY" val="1"/>
  <p:tag name="KSO_WM_UNIT_DIAGRAM_SCHEMECOLOR_ID" val="0"/>
</p:tagLst>
</file>

<file path=ppt/tags/tag535.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8"/>
  <p:tag name="KSO_WM_UNIT_HIGHLIGHT" val="0"/>
  <p:tag name="KSO_WM_UNIT_COMPATIBLE" val="0"/>
  <p:tag name="KSO_WM_DIAGRAM_GROUP_CODE" val="l1-1"/>
  <p:tag name="KSO_WM_UNIT_TYPE" val="a"/>
  <p:tag name="KSO_WM_UNIT_INDEX" val="1"/>
  <p:tag name="KSO_WM_UNIT_ID" val="diagram20187846_5*a*1"/>
  <p:tag name="KSO_WM_TEMPLATE_CATEGORY" val="diagram"/>
  <p:tag name="KSO_WM_TEMPLATE_INDEX" val="20187846"/>
  <p:tag name="KSO_WM_UNIT_LAYERLEVEL" val="1"/>
  <p:tag name="KSO_WM_TAG_VERSION" val="1.0"/>
  <p:tag name="KSO_WM_BEAUTIFY_FLAG" val="#wm#"/>
  <p:tag name="KSO_WM_UNIT_PRESET_TEXT" val="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36.xml><?xml version="1.0" encoding="utf-8"?>
<p:tagLst xmlns:a="http://schemas.openxmlformats.org/drawingml/2006/main" xmlns:r="http://schemas.openxmlformats.org/officeDocument/2006/relationships" xmlns:p="http://schemas.openxmlformats.org/presentationml/2006/main">
  <p:tag name="KSO_WM_UNIT_VALUE" val="90"/>
  <p:tag name="KSO_WM_UNIT_HIGHLIGHT" val="0"/>
  <p:tag name="KSO_WM_UNIT_COMPATIBLE" val="0"/>
  <p:tag name="KSO_WM_DIAGRAM_GROUP_CODE" val="l1-1"/>
  <p:tag name="KSO_WM_UNIT_TYPE" val="f"/>
  <p:tag name="KSO_WM_UNIT_INDEX" val="1"/>
  <p:tag name="KSO_WM_UNIT_ID" val="diagram20187846_5*f*1"/>
  <p:tag name="KSO_WM_TEMPLATE_CATEGORY" val="diagram"/>
  <p:tag name="KSO_WM_TEMPLATE_INDEX" val="20187846"/>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l1-1"/>
  <p:tag name="KSO_WM_UNIT_TYPE" val="i"/>
  <p:tag name="KSO_WM_UNIT_INDEX" val="1"/>
  <p:tag name="KSO_WM_UNIT_ID" val="diagram20187846_5*i*1"/>
  <p:tag name="KSO_WM_TEMPLATE_CATEGORY" val="diagram"/>
  <p:tag name="KSO_WM_TEMPLATE_INDEX" val="20187846"/>
  <p:tag name="KSO_WM_UNIT_LAYERLEVEL" val="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538.xml><?xml version="1.0" encoding="utf-8"?>
<p:tagLst xmlns:a="http://schemas.openxmlformats.org/drawingml/2006/main" xmlns:r="http://schemas.openxmlformats.org/officeDocument/2006/relationships" xmlns:p="http://schemas.openxmlformats.org/presentationml/2006/main">
  <p:tag name="KSO_WM_SLIDE_ID" val="diagram160568_5"/>
  <p:tag name="KSO_WM_SLIDE_INDEX" val="5"/>
  <p:tag name="KSO_WM_SLIDE_ITEM_CNT" val="2"/>
  <p:tag name="KSO_WM_SLIDE_LAYOUT" val="l_a"/>
  <p:tag name="KSO_WM_SLIDE_LAYOUT_CNT" val="1_1"/>
  <p:tag name="KSO_WM_SLIDE_TYPE" val="text"/>
  <p:tag name="KSO_WM_BEAUTIFY_FLAG" val="#wm#"/>
  <p:tag name="KSO_WM_SLIDE_POSITION" val="107*190"/>
  <p:tag name="KSO_WM_SLIDE_SIZE" val="745*225"/>
  <p:tag name="KSO_WM_TEMPLATE_CATEGORY" val="diagram"/>
  <p:tag name="KSO_WM_TEMPLATE_INDEX" val="160568"/>
  <p:tag name="KSO_WM_TAG_VERSION" val="1.0"/>
  <p:tag name="KSO_WM_DIAGRAM_GROUP_CODE" val="l1-1"/>
  <p:tag name="KSO_WM_SLIDE_SUBTYPE" val="diag"/>
</p:tagLst>
</file>

<file path=ppt/tags/tag5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1_1"/>
  <p:tag name="KSO_WM_UNIT_ID" val="diagram160568_5*l_h_f*1_1_1"/>
  <p:tag name="KSO_WM_UNIT_CLEAR" val="1"/>
  <p:tag name="KSO_WM_UNIT_LAYERLEVEL" val="1_1_1"/>
  <p:tag name="KSO_WM_UNIT_VALUE" val="136"/>
  <p:tag name="KSO_WM_UNIT_HIGHLIGHT" val="0"/>
  <p:tag name="KSO_WM_UNIT_COMPATIBLE" val="0"/>
  <p:tag name="KSO_WM_UNIT_PRESET_TEXT_INDEX" val="4"/>
  <p:tag name="KSO_WM_UNIT_PRESET_TEXT_LEN" val="100"/>
  <p:tag name="KSO_WM_DIAGRAM_GROUP_CODE" val="l1-1"/>
  <p:tag name="KSO_WM_UNIT_USESOURCEFORMAT_APPLY" val="1"/>
  <p:tag name="KSO_WM_UNIT_TEXT_FILL_FORE_SCHEMECOLOR_INDEX_BRIGHTNESS" val="0"/>
  <p:tag name="KSO_WM_UNIT_TEXT_FILL_FORE_SCHEMECOLOR_INDEX" val="13"/>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2_1"/>
  <p:tag name="KSO_WM_UNIT_ID" val="diagram160568_5*l_h_f*1_2_1"/>
  <p:tag name="KSO_WM_UNIT_CLEAR" val="1"/>
  <p:tag name="KSO_WM_UNIT_LAYERLEVEL" val="1_1_1"/>
  <p:tag name="KSO_WM_UNIT_VALUE" val="136"/>
  <p:tag name="KSO_WM_UNIT_HIGHLIGHT" val="0"/>
  <p:tag name="KSO_WM_UNIT_COMPATIBLE" val="0"/>
  <p:tag name="KSO_WM_UNIT_PRESET_TEXT_INDEX" val="4"/>
  <p:tag name="KSO_WM_UNIT_PRESET_TEXT_LEN" val="100"/>
  <p:tag name="KSO_WM_DIAGRAM_GROUP_CODE" val="l1-1"/>
  <p:tag name="KSO_WM_UNIT_USESOURCEFORMAT_APPLY" val="1"/>
  <p:tag name="KSO_WM_UNIT_TEXT_FILL_FORE_SCHEMECOLOR_INDEX_BRIGHTNESS" val="0"/>
  <p:tag name="KSO_WM_UNIT_TEXT_FILL_FORE_SCHEMECOLOR_INDEX" val="13"/>
  <p:tag name="KSO_WM_UNIT_TEXT_FILL_TYPE" val="1"/>
</p:tagLst>
</file>

<file path=ppt/tags/tag5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
  <p:tag name="KSO_WM_UNIT_ID" val="diagram160568_5*l_i*1_1"/>
  <p:tag name="KSO_WM_UNIT_CLEAR" val="1"/>
  <p:tag name="KSO_WM_UNIT_LAYERLEVEL" val="1_1"/>
  <p:tag name="KSO_WM_DIAGRAM_GROUP_CODE" val="l1-1"/>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5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TYPE" val="l_i"/>
  <p:tag name="KSO_WM_UNIT_INDEX" val="1_2"/>
  <p:tag name="KSO_WM_UNIT_ID" val="diagram160568_5*l_i*1_2"/>
  <p:tag name="KSO_WM_UNIT_CLEAR" val="1"/>
  <p:tag name="KSO_WM_UNIT_LAYERLEVEL" val="1_1"/>
  <p:tag name="KSO_WM_DIAGRAM_GROUP_CODE" val="l1-1"/>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TYPE" val="l_i"/>
  <p:tag name="KSO_WM_UNIT_INDEX" val="1_3"/>
  <p:tag name="KSO_WM_UNIT_ID" val="diagram160568_5*l_i*1_3"/>
  <p:tag name="KSO_WM_UNIT_CLEAR" val="1"/>
  <p:tag name="KSO_WM_UNIT_LAYERLEVEL" val="1_1"/>
  <p:tag name="KSO_WM_DIAGRAM_GROUP_CODE" val="l1-1"/>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TYPE" val="l_i"/>
  <p:tag name="KSO_WM_UNIT_INDEX" val="1_4"/>
  <p:tag name="KSO_WM_UNIT_ID" val="diagram160568_5*l_i*1_4"/>
  <p:tag name="KSO_WM_UNIT_CLEAR" val="1"/>
  <p:tag name="KSO_WM_UNIT_LAYERLEVEL" val="1_1"/>
  <p:tag name="KSO_WM_DIAGRAM_GROUP_CODE" val="l1-1"/>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68"/>
  <p:tag name="KSO_WM_TAG_VERSION" val="1.0"/>
  <p:tag name="KSO_WM_BEAUTIFY_FLAG" val="#wm#"/>
  <p:tag name="KSO_WM_UNIT_RELATE_UNITID" val="260*l*1"/>
  <p:tag name="KSO_WM_UNIT_TYPE" val="a"/>
  <p:tag name="KSO_WM_UNIT_INDEX" val="1"/>
  <p:tag name="KSO_WM_UNIT_ID" val="diagram160568_5*a*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7"/>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7.499651114145912},&quot;subLayout&quot;:[{&quot;id&quot;:&quot;2020-10-29T19:29:47&quot;,&quot;maxSize&quot;:{&quot;size1&quot;:66.700000000000003},&quot;minSize&quot;:{&quot;size1&quot;:24.399999999999999},&quot;normalSize&quot;:{&quot;size1&quot;:33.368635170603682},&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SLIDE_ID" val="diagram202119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UNIT_TYPE" val="i"/>
</p:tagLst>
</file>

<file path=ppt/tags/tag548.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1979_1*a*1"/>
  <p:tag name="KSO_WM_TEMPLATE_CATEGORY" val="diagram"/>
  <p:tag name="KSO_WM_TEMPLATE_INDEX" val="2021197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b804ef86e844a89bf9963d1ba8c67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b4664cc15ff4cdda188e4e90e26b700"/>
  <p:tag name="KSO_WM_UNIT_TEXT_FILL_FORE_SCHEMECOLOR_INDEX_BRIGHTNESS" val="0"/>
  <p:tag name="KSO_WM_UNIT_TEXT_FILL_FORE_SCHEMECOLOR_INDEX" val="13"/>
  <p:tag name="KSO_WM_UNIT_TEXT_FILL_TYPE" val="1"/>
  <p:tag name="KSO_WM_TEMPLATE_ASSEMBLE_XID" val="5f9aa7aa989d9bef5b907e24"/>
  <p:tag name="KSO_WM_TEMPLATE_ASSEMBLE_GROUPID" val="5f9aa7aa989d9bef5b907e24"/>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ee0f6c8da644ce4b4ff07bb7aa784de"/>
  <p:tag name="KSO_WM_UNIT_TEXT_FILL_FORE_SCHEMECOLOR_INDEX_BRIGHTNESS" val="0.25"/>
  <p:tag name="KSO_WM_UNIT_TEXT_FILL_FORE_SCHEMECOLOR_INDEX" val="13"/>
  <p:tag name="KSO_WM_UNIT_TEXT_FILL_TYPE" val="1"/>
  <p:tag name="KSO_WM_TEMPLATE_ASSEMBLE_XID" val="5f9aa7aa989d9bef5b907e24"/>
  <p:tag name="KSO_WM_TEMPLATE_ASSEMBLE_GROUPID" val="5f9aa7aa989d9bef5b907e24"/>
  <p:tag name="KSO_WM_UNIT_SMARTLAYOUT_COMPRESS_INFO" val="{&#10;    &quot;id&quot;: &quot;2020-10-29T19:29:47&quot;,&#10;    &quot;max&quot;: 0.00055118110230978345,&#10;    &quot;parentMax&quot;: {&#10;        &quot;max&quot;: 18.8893700787402&#10;    },&#10;    &quot;topChanged&quot;: 0&#10;}&#10;"/>
</p:tagLst>
</file>

<file path=ppt/tags/tag551.xml><?xml version="1.0" encoding="utf-8"?>
<p:tagLst xmlns:a="http://schemas.openxmlformats.org/drawingml/2006/main" xmlns:r="http://schemas.openxmlformats.org/officeDocument/2006/relationships" xmlns:p="http://schemas.openxmlformats.org/presentationml/2006/main">
  <p:tag name="KSO_WM_UNIT_VALUE" val="1396*1058"/>
  <p:tag name="KSO_WM_UNIT_HIGHLIGHT" val="0"/>
  <p:tag name="KSO_WM_UNIT_COMPATIBLE" val="1"/>
  <p:tag name="KSO_WM_UNIT_DIAGRAM_ISNUMVISUAL" val="0"/>
  <p:tag name="KSO_WM_UNIT_DIAGRAM_ISREFERUNIT" val="0"/>
  <p:tag name="KSO_WM_UNIT_TYPE" val="d"/>
  <p:tag name="KSO_WM_UNIT_INDEX" val="1"/>
  <p:tag name="KSO_WM_UNIT_ID" val="diagram20211979_1*d*1"/>
  <p:tag name="KSO_WM_TEMPLATE_CATEGORY" val="diagram"/>
  <p:tag name="KSO_WM_TEMPLATE_INDEX" val="20211979"/>
  <p:tag name="KSO_WM_UNIT_LAYERLEVEL" val="1"/>
  <p:tag name="KSO_WM_TAG_VERSION" val="1.0"/>
  <p:tag name="KSO_WM_BEAUTIFY_FLAG" val="#wm#"/>
  <p:tag name="KSO_WM_CHIP_GROUPID" val="5e7310da9a230a26b9e88a19"/>
  <p:tag name="KSO_WM_CHIP_XID" val="5e7310da9a230a26b9e88a1a"/>
  <p:tag name="KSO_WM_UNIT_DEC_AREA_ID" val="0b8fb2eb40f84e328a26f49ad78780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2f90d64d53e407e9f493a0aad0cea02"/>
  <p:tag name="KSO_WM_UNIT_PLACING_PICTURE" val="42f90d64d53e407e9f493a0aad0cea02"/>
  <p:tag name="KSO_WM_UNIT_SUPPORT_UNIT_TYPE" val="[&quot;d&quot;,&quot;α&quot;,&quot;β&quot;,&quot;θ&quot;]"/>
  <p:tag name="KSO_WM_TEMPLATE_ASSEMBLE_XID" val="5f9aa7aa989d9bef5b907e24"/>
  <p:tag name="KSO_WM_TEMPLATE_ASSEMBLE_GROUPID" val="5f9aa7aa989d9bef5b907e24"/>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1329"/>
  <p:tag name="KSO_WM_SLIDE_ID" val="diagram20201329_5"/>
  <p:tag name="KSO_WM_TEMPLATE_SUBCATEGORY" val="22"/>
  <p:tag name="KSO_WM_TEMPLATE_MASTER_TYPE" val="0"/>
  <p:tag name="KSO_WM_TEMPLATE_COLOR_TYPE" val="1"/>
  <p:tag name="KSO_WM_SLIDE_TYPE" val="text"/>
  <p:tag name="KSO_WM_SLIDE_SUBTYPE" val="diag"/>
  <p:tag name="KSO_WM_SLIDE_ITEM_CNT" val="6"/>
  <p:tag name="KSO_WM_SLIDE_INDEX" val="5"/>
  <p:tag name="KSO_WM_SLIDE_SIZE" val="928*263.1"/>
  <p:tag name="KSO_WM_SLIDE_POSITION" val="16*138.5"/>
  <p:tag name="KSO_WM_DIAGRAM_GROUP_CODE" val="l1-1"/>
  <p:tag name="KSO_WM_SLIDE_DIAGTYPE" val="l"/>
  <p:tag name="KSO_WM_TAG_VERSION" val="1.0"/>
  <p:tag name="KSO_WM_SLIDE_LAYOUT" val="l"/>
  <p:tag name="KSO_WM_SLIDE_LAYOUT_CNT" val="1"/>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9_5*l_i*1_1"/>
  <p:tag name="KSO_WM_TEMPLATE_CATEGORY" val="diagram"/>
  <p:tag name="KSO_WM_TEMPLATE_INDEX" val="2020132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29_5*l_i*1_3"/>
  <p:tag name="KSO_WM_TEMPLATE_CATEGORY" val="diagram"/>
  <p:tag name="KSO_WM_TEMPLATE_INDEX" val="20201329"/>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1329_5*l_i*1_5"/>
  <p:tag name="KSO_WM_TEMPLATE_CATEGORY" val="diagram"/>
  <p:tag name="KSO_WM_TEMPLATE_INDEX" val="2020132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29_5*l_i*1_2"/>
  <p:tag name="KSO_WM_TEMPLATE_CATEGORY" val="diagram"/>
  <p:tag name="KSO_WM_TEMPLATE_INDEX" val="2020132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1329_5*l_i*1_4"/>
  <p:tag name="KSO_WM_TEMPLATE_CATEGORY" val="diagram"/>
  <p:tag name="KSO_WM_TEMPLATE_INDEX" val="2020132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1329_5*l_i*1_6"/>
  <p:tag name="KSO_WM_TEMPLATE_CATEGORY" val="diagram"/>
  <p:tag name="KSO_WM_TEMPLATE_INDEX" val="20201329"/>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9_5*l_i*1_7"/>
  <p:tag name="KSO_WM_TEMPLATE_CATEGORY" val="diagram"/>
  <p:tag name="KSO_WM_TEMPLATE_INDEX" val="20201329"/>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1329_5*l_x*1_1"/>
  <p:tag name="KSO_WM_TEMPLATE_CATEGORY" val="diagram"/>
  <p:tag name="KSO_WM_TEMPLATE_INDEX" val="20201329"/>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9_5*l_h_i*1_2_2"/>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9_5*l_h_i*1_2_3"/>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29_5*l_h_i*1_2_4"/>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9_5*l_h_i*1_2_1"/>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56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9_5*l_h_f*1_2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9_5*l_h_i*1_4_2"/>
  <p:tag name="KSO_WM_TEMPLATE_CATEGORY" val="diagram"/>
  <p:tag name="KSO_WM_TEMPLATE_INDEX" val="20201329"/>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9_5*l_h_i*1_4_3"/>
  <p:tag name="KSO_WM_TEMPLATE_CATEGORY" val="diagram"/>
  <p:tag name="KSO_WM_TEMPLATE_INDEX" val="20201329"/>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29_5*l_h_i*1_4_4"/>
  <p:tag name="KSO_WM_TEMPLATE_CATEGORY" val="diagram"/>
  <p:tag name="KSO_WM_TEMPLATE_INDEX" val="2020132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9_5*l_h_i*1_4_1"/>
  <p:tag name="KSO_WM_TEMPLATE_CATEGORY" val="diagram"/>
  <p:tag name="KSO_WM_TEMPLATE_INDEX" val="2020132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9_5*l_h_f*1_4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01329_5*l_h_i*1_6_3"/>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29_5*l_h_i*1_6_2"/>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01329_5*l_h_i*1_6_4"/>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29_5*l_h_i*1_6_1"/>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29_5*l_h_f*1_6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9_5*l_h_i*1_1_1"/>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7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9_5*l_h_f*1_1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9_5*l_h_i*1_1_2"/>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9_5*l_h_i*1_1_3"/>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329_5*l_h_i*1_1_4"/>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9_5*l_h_i*1_3_1"/>
  <p:tag name="KSO_WM_TEMPLATE_CATEGORY" val="diagram"/>
  <p:tag name="KSO_WM_TEMPLATE_INDEX" val="2020132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8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9_5*l_h_f*1_3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9_5*l_h_i*1_3_2"/>
  <p:tag name="KSO_WM_TEMPLATE_CATEGORY" val="diagram"/>
  <p:tag name="KSO_WM_TEMPLATE_INDEX" val="20201329"/>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9_5*l_h_i*1_3_3"/>
  <p:tag name="KSO_WM_TEMPLATE_CATEGORY" val="diagram"/>
  <p:tag name="KSO_WM_TEMPLATE_INDEX" val="20201329"/>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1329_5*l_h_i*1_3_4"/>
  <p:tag name="KSO_WM_TEMPLATE_CATEGORY" val="diagram"/>
  <p:tag name="KSO_WM_TEMPLATE_INDEX" val="2020132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29_5*l_h_i*1_5_1"/>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58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29_5*l_h_f*1_5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29_5*l_h_i*1_5_2"/>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1329_5*l_h_i*1_5_3"/>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01329_5*l_h_i*1_5_4"/>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0845"/>
  <p:tag name="KSO_WM_SLIDE_LAYOUT_INFO" val="{&quot;backgroundInfo&quot;:[{&quot;bottom&quot;:0.15555556100000001,&quot;bottomAbs&quot;:false,&quot;left&quot;:0.050000000000000003,&quot;leftAbs&quot;:false,&quot;right&quot;:0.050000000000000003,&quot;rightAbs&quot;:false,&quot;top&quot;:0.177777782,&quot;topAbs&quot;:false,&quot;type&quot;:&quot;belt&quot;}],&quot;direction&quot;:1,&quot;id&quot;:&quot;2020-10-29T10:00:10&quot;,&quot;maxSize&quot;:{&quot;size1&quot;:53.799999999999997},&quot;minSize&quot;:{&quot;size1&quot;:50},&quot;normalSize&quot;:{&quot;size1&quot;:50.000104166666667},&quot;subLayout&quot;:[{&quot;id&quot;:&quot;2020-10-29T10:00:10&quot;,&quot;margin&quot;:{&quot;bottom&quot;:0,&quot;left&quot;:2.9630000591278076,&quot;right&quot;:0,&quot;top&quot;:0},&quot;type&quot;:0},{&quot;id&quot;:&quot;2020-10-29T10:00:10&quot;,&quot;maxSize&quot;:{&quot;size1&quot;:46.699628171488577},&quot;minSize&quot;:{&quot;size1&quot;:37.799628171488571},&quot;normalSize&quot;:{&quot;size1&quot;:37.799628171488578},&quot;subLayout&quot;:[{&quot;id&quot;:&quot;2020-10-29T10:00:10&quot;,&quot;margin&quot;:{&quot;bottom&quot;:0.42300000786781311,&quot;left&quot;:2.1170001029968262,&quot;right&quot;:3.809999942779541,&quot;top&quot;:5.0799999237060547},&quot;type&quot;:0},{&quot;id&quot;:&quot;2020-10-29T10:00:10&quot;,&quot;margin&quot;:{&quot;bottom&quot;:4.6570000648498535,&quot;left&quot;:2.0829999446868896,&quot;right&quot;:3.809999942779541,&quot;top&quot;:0},&quot;type&quot;:0}],&quot;type&quot;:0}],&quot;type&quot;:0}"/>
  <p:tag name="KSO_WM_SLIDE_BACKGROUND" val="[&quot;belt&quot;]"/>
  <p:tag name="KSO_WM_SLIDE_RATIO" val="1.777778"/>
  <p:tag name="KSO_WM_SLIDE_ID" val="diagram20210845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90af1b578bff8f7541b34"/>
  <p:tag name="KSO_WM_CHIP_FILLPROP" val="[[{&quot;text_align&quot;:&quot;cm&quot;,&quot;text_direction&quot;:&quot;horizontal&quot;,&quot;support_big_font&quot;:false,&quot;fill_id&quot;:&quot;6505b7ee6743460c970bd1b1fafe9a06&quot;,&quot;fill_align&quot;:&quot;cm&quot;,&quot;chip_types&quot;:[&quot;picture&quot;,&quot;video&quot;]},{&quot;text_align&quot;:&quot;lb&quot;,&quot;text_direction&quot;:&quot;horizontal&quot;,&quot;support_big_font&quot;:true,&quot;fill_id&quot;:&quot;145175e983a24f7c82fc04fc9ef3b039&quot;,&quot;fill_align&quot;:&quot;lb&quot;,&quot;chip_types&quot;:[&quot;header&quot;]},{&quot;text_align&quot;:&quot;lt&quot;,&quot;text_direction&quot;:&quot;horizontal&quot;,&quot;support_big_font&quot;:true,&quot;fill_id&quot;:&quot;f40a8e92740c4e559be5501be2a8f8eb&quot;,&quot;fill_align&quot;:&quot;lt&quot;,&quot;chip_types&quot;:[&quot;text&quot;]}]]"/>
  <p:tag name="KSO_WM_CHIP_DECFILLPROP" val="[]"/>
  <p:tag name="KSO_WM_SLIDE_TYPE" val="text"/>
  <p:tag name="KSO_WM_SLIDE_SUBTYPE" val="picTxt"/>
  <p:tag name="KSO_WM_SLIDE_SIZE" val="864*540"/>
  <p:tag name="KSO_WM_SLIDE_POSITION" val="47*0"/>
  <p:tag name="KSO_WM_CHIP_GROUPID" val="5ea11021660c33b3b8e66c8a"/>
  <p:tag name="KSO_WM_SLIDE_BK_DARK_LIGHT" val="2"/>
  <p:tag name="KSO_WM_SLIDE_BACKGROUND_TYPE" val="belt"/>
  <p:tag name="KSO_WM_SLIDE_SUPPORT_FEATURE_TYPE" val="0"/>
  <p:tag name="KSO_WM_TEMPLATE_ASSEMBLE_XID" val="5f9a2229e01a7e847d6fd26a"/>
  <p:tag name="KSO_WM_TEMPLATE_ASSEMBLE_GROUPID" val="5f9a2229e01a7e847d6fd26a"/>
</p:tagLst>
</file>

<file path=ppt/tags/tag59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UNIT_TYPE" val="i"/>
</p:tagLst>
</file>

<file path=ppt/tags/tag59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0845_1*a*1"/>
  <p:tag name="KSO_WM_TEMPLATE_CATEGORY" val="diagram"/>
  <p:tag name="KSO_WM_TEMPLATE_INDEX" val="2021084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24a6f6c686d406f999f0635b54249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5764c50b47b54c14b452fd4e9af0e7d3"/>
  <p:tag name="KSO_WM_UNIT_SUPPORT_BIG_FONT" val="1"/>
  <p:tag name="KSO_WM_UNIT_TEXT_FILL_FORE_SCHEMECOLOR_INDEX_BRIGHTNESS" val="0"/>
  <p:tag name="KSO_WM_UNIT_TEXT_FILL_FORE_SCHEMECOLOR_INDEX" val="13"/>
  <p:tag name="KSO_WM_UNIT_TEXT_FILL_TYPE" val="1"/>
  <p:tag name="KSO_WM_TEMPLATE_ASSEMBLE_XID" val="5f9a2229e01a7e847d6fd26a"/>
  <p:tag name="KSO_WM_TEMPLATE_ASSEMBLE_GROUPID" val="5f9a2229e01a7e847d6fd26a"/>
</p:tagLst>
</file>

<file path=ppt/tags/tag59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0845_1*f*1"/>
  <p:tag name="KSO_WM_TEMPLATE_CATEGORY" val="diagram"/>
  <p:tag name="KSO_WM_TEMPLATE_INDEX" val="20210845"/>
  <p:tag name="KSO_WM_UNIT_LAYERLEVEL" val="1"/>
  <p:tag name="KSO_WM_TAG_VERSION" val="1.0"/>
  <p:tag name="KSO_WM_BEAUTIFY_FLAG" val="#wm#"/>
  <p:tag name="KSO_WM_UNIT_DEFAULT_FONT" val="14;20;2"/>
  <p:tag name="KSO_WM_UNIT_BLOCK" val="0"/>
  <p:tag name="KSO_WM_UNIT_VALUE" val="65"/>
  <p:tag name="KSO_WM_UNIT_SHOW_EDIT_AREA_INDICATION" val="1"/>
  <p:tag name="KSO_WM_CHIP_GROUPID" val="5e6b05596848fb12bee65ac8"/>
  <p:tag name="KSO_WM_CHIP_XID" val="5e6b05596848fb12bee65aca"/>
  <p:tag name="KSO_WM_UNIT_DEC_AREA_ID" val="a2a1332c432c4450ac6f9d89cc147d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548a1d77f4349af8b0893f7472d1efb"/>
  <p:tag name="KSO_WM_UNIT_SUPPORT_BIG_FONT" val="1"/>
  <p:tag name="KSO_WM_UNIT_TEXT_FILL_FORE_SCHEMECOLOR_INDEX_BRIGHTNESS" val="0.25"/>
  <p:tag name="KSO_WM_UNIT_TEXT_FILL_FORE_SCHEMECOLOR_INDEX" val="13"/>
  <p:tag name="KSO_WM_UNIT_TEXT_FILL_TYPE" val="1"/>
  <p:tag name="KSO_WM_TEMPLATE_ASSEMBLE_XID" val="5f9a2229e01a7e847d6fd26a"/>
  <p:tag name="KSO_WM_TEMPLATE_ASSEMBLE_GROUPID" val="5f9a2229e01a7e847d6fd26a"/>
</p:tagLst>
</file>

<file path=ppt/tags/tag596.xml><?xml version="1.0" encoding="utf-8"?>
<p:tagLst xmlns:a="http://schemas.openxmlformats.org/drawingml/2006/main" xmlns:r="http://schemas.openxmlformats.org/officeDocument/2006/relationships" xmlns:p="http://schemas.openxmlformats.org/presentationml/2006/main">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BEAUTIFY_FLAG" val="#wm#"/>
  <p:tag name="KSO_WM_TEMPLATE_CATEGORY" val="diagram"/>
  <p:tag name="KSO_WM_TEMPLATE_INDEX" val="20215855"/>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16T10:04:46&quot;,&quot;maxSize&quot;:{&quot;size1&quot;:46.299999999999997},&quot;minSize&quot;:{&quot;size1&quot;:46.299999999999997},&quot;normalSize&quot;:{&quot;size1&quot;:46.299999999999997},&quot;subLayout&quot;:[{&quot;id&quot;:&quot;2020-11-16T10:04:46&quot;,&quot;margin&quot;:{&quot;bottom&quot;:1.6929999589920044,&quot;left&quot;:0,&quot;right&quot;:0.026000002399086952,&quot;top&quot;:1.6929999589920044},&quot;type&quot;:0},{&quot;id&quot;:&quot;2020-11-16T10:04:46&quot;,&quot;maxSize&quot;:{&quot;size1&quot;:57.799650173682579},&quot;minSize&quot;:{&quot;size1&quot;:35.599650173682583},&quot;normalSize&quot;:{&quot;size1&quot;:36.923666037412097},&quot;subLayout&quot;:[{&quot;id&quot;:&quot;2020-11-16T10:04:46&quot;,&quot;margin&quot;:{&quot;bottom&quot;:0.36300003528594971,&quot;left&quot;:2.0899999141693115,&quot;right&quot;:3.809999942779541,&quot;top&quot;:5.0799999237060547},&quot;type&quot;:0},{&quot;id&quot;:&quot;2020-11-16T10:04:46&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5fb1de3e30a0f79ad1c42bee"/>
  <p:tag name="KSO_WM_TEMPLATE_ASSEMBLE_GROUPID" val="5fb1de3e30a0f79ad1c42bee"/>
</p:tagLst>
</file>

<file path=ppt/tags/tag59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8.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99.xml><?xml version="1.0" encoding="utf-8"?>
<p:tagLst xmlns:a="http://schemas.openxmlformats.org/drawingml/2006/main" xmlns:r="http://schemas.openxmlformats.org/officeDocument/2006/relationships"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b918971488d94d37a31276ffa5b6a8f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ce9463bfcf540d0bd70e5ced1c9e181"/>
  <p:tag name="KSO_WM_UNIT_PLACING_PICTURE" val="dce9463bfcf540d0bd70e5ced1c9e181"/>
  <p:tag name="KSO_WM_TEMPLATE_ASSEMBLE_XID" val="5fb1de3e30a0f79ad1c42bee"/>
  <p:tag name="KSO_WM_TEMPLATE_ASSEMBLE_GROUPID" val="5fb1de3e30a0f79ad1c42bee"/>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5fb1de3e30a0f79ad1c42bee"/>
  <p:tag name="KSO_WM_TEMPLATE_ASSEMBLE_GROUPID" val="5fb1de3e30a0f79ad1c42bee"/>
</p:tagLst>
</file>

<file path=ppt/tags/tag60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a4539b6506d4fc49ecf0a3c17817c6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33f6ab1255f46408b9a6bea8313f5e9"/>
  <p:tag name="KSO_WM_UNIT_SUPPORT_BIG_FONT" val="1"/>
  <p:tag name="KSO_WM_UNIT_TEXT_FILL_FORE_SCHEMECOLOR_INDEX_BRIGHTNESS" val="0"/>
  <p:tag name="KSO_WM_UNIT_TEXT_FILL_FORE_SCHEMECOLOR_INDEX" val="13"/>
  <p:tag name="KSO_WM_UNIT_TEXT_FILL_TYPE" val="1"/>
  <p:tag name="KSO_WM_TEMPLATE_ASSEMBLE_XID" val="5fb1de3e30a0f79ad1c42bee"/>
  <p:tag name="KSO_WM_TEMPLATE_ASSEMBLE_GROUPID" val="5fb1de3e30a0f79ad1c42bee"/>
</p:tagLst>
</file>

<file path=ppt/tags/tag60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aa0a4a1c6189484dad9d1a5268d825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9d1ad94687c540c1be63f8cfe40fd5b1"/>
  <p:tag name="KSO_WM_UNIT_SUPPORT_BIG_FONT" val="1"/>
  <p:tag name="KSO_WM_UNIT_TEXT_FILL_FORE_SCHEMECOLOR_INDEX_BRIGHTNESS" val="0.25"/>
  <p:tag name="KSO_WM_UNIT_TEXT_FILL_FORE_SCHEMECOLOR_INDEX" val="13"/>
  <p:tag name="KSO_WM_UNIT_TEXT_FILL_TYPE" val="1"/>
  <p:tag name="KSO_WM_TEMPLATE_ASSEMBLE_XID" val="5fb1de3e30a0f79ad1c42bee"/>
  <p:tag name="KSO_WM_TEMPLATE_ASSEMBLE_GROUPID" val="5fb1de3e30a0f79ad1c42bee"/>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833"/>
  <p:tag name="KSO_WM_SLIDE_LAYOUT_INFO" val="{&quot;direction&quot;:1,&quot;id&quot;:&quot;2020-11-02T17:14:27&quot;,&quot;maxSize&quot;:{&quot;size1&quot;:46.200000000000003},&quot;minSize&quot;:{&quot;size1&quot;:39.899999999999999},&quot;normalSize&quot;:{&quot;size1&quot;:39.899999999999999},&quot;subLayout&quot;:[{&quot;backgroundInfo&quot;:[{&quot;bottom&quot;:0,&quot;bottomAbs&quot;:false,&quot;left&quot;:0,&quot;leftAbs&quot;:false,&quot;right&quot;:0.12517600000000001,&quot;rightAbs&quot;:false,&quot;top&quot;:0,&quot;topAbs&quot;:false,&quot;type&quot;:&quot;leftRight&quot;}],&quot;id&quot;:&quot;2020-11-02T17:14:27&quot;,&quot;maxSize&quot;:{&quot;size1&quot;:46.699621010652784},&quot;minSize&quot;:{&quot;size1&quot;:24.399621010652776},&quot;normalSize&quot;:{&quot;size1&quot;:28.166287677319445},&quot;subLayout&quot;:[{&quot;id&quot;:&quot;2020-11-02T17:14:27&quot;,&quot;margin&quot;:{&quot;bottom&quot;:0.026000002399086952,&quot;left&quot;:1.2699999809265137,&quot;right&quot;:2.9289999008178711,&quot;top&quot;:2.5399999618530273},&quot;type&quot;:0},{&quot;id&quot;:&quot;2020-11-02T17:14:27&quot;,&quot;margin&quot;:{&quot;bottom&quot;:2.5399999618530273,&quot;left&quot;:1.2699999809265137,&quot;right&quot;:2.9289999008178711,&quot;top&quot;:0.81999999284744263},&quot;type&quot;:0}],&quot;type&quot;:0},{&quot;id&quot;:&quot;2020-11-02T17:14:27&quot;,&quot;margin&quot;:{&quot;bottom&quot;:1.6929999589920044,&quot;left&quot;:0.026000002399086952,&quot;right&quot;:1.6929999589920044,&quot;top&quot;:1.6929999589920044},&quot;type&quot;:0}],&quot;type&quot;:0}"/>
  <p:tag name="KSO_WM_SLIDE_BACKGROUND" val="[&quot;leftRight&quot;]"/>
  <p:tag name="KSO_WM_SLIDE_RATIO" val="1.777778"/>
  <p:tag name="KSO_WM_SLIDE_ID" val="diagram2020783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SLIDE_LAYOUT" val="a_d_f"/>
  <p:tag name="KSO_WM_SLIDE_LAYOUT_CNT" val="1_1_1"/>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6e499600c6704742b8982fec740bd85b&quot;,&quot;fill_align&quot;:&quot;lb&quot;,&quot;text_align&quot;:&quot;lb&quot;,&quot;text_direction&quot;:&quot;horizontal&quot;,&quot;chip_types&quot;:[&quot;text&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
  <p:tag name="KSO_WM_CHIP_XID" val="5eecb46ca758c1ec0b708a67"/>
  <p:tag name="KSO_WM_CHIP_DECFILLPROP" val="[]"/>
  <p:tag name="KSO_WM_SLIDE_CAN_ADD_NAVIGATION" val="1"/>
  <p:tag name="KSO_WM_CHIP_GROUPID" val="5eecb46ca758c1ec0b708a66"/>
  <p:tag name="KSO_WM_SLIDE_BK_DARK_LIGHT" val="2"/>
  <p:tag name="KSO_WM_SLIDE_BACKGROUND_TYPE" val="leftRight"/>
  <p:tag name="KSO_WM_SLIDE_SUPPORT_FEATURE_TYPE" val="3"/>
  <p:tag name="KSO_WM_TEMPLATE_ASSEMBLE_XID" val="5f9fcded58547e52881a365a"/>
  <p:tag name="KSO_WM_TEMPLATE_ASSEMBLE_GROUPID" val="5f9fcded58547e52881a365a"/>
</p:tagLst>
</file>

<file path=ppt/tags/tag6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Lst>
</file>

<file path=ppt/tags/tag60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BK_DARK_LIGHT" val="2"/>
  <p:tag name="KSO_WM_UNIT_LAYERLEVEL" val="1"/>
  <p:tag name="KSO_WM_TAG_VERSION" val="1.0"/>
  <p:tag name="KSO_WM_BEAUTIFY_FLAG" val="#wm#"/>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06.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0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3"/>
  <p:tag name="KSO_WM_UNIT_HIGHLIGHT" val="0"/>
  <p:tag name="KSO_WM_UNIT_COMPATIBLE" val="0"/>
  <p:tag name="KSO_WM_UNIT_DIAGRAM_ISNUMVISUAL" val="0"/>
  <p:tag name="KSO_WM_UNIT_DIAGRAM_ISREFERUNIT" val="0"/>
  <p:tag name="KSO_WM_UNIT_TYPE" val="i"/>
  <p:tag name="KSO_WM_UNIT_INDEX" val="2"/>
  <p:tag name="KSO_WM_UNIT_ID" val="diagram20207833_1*i*2"/>
  <p:tag name="KSO_WM_TEMPLATE_CATEGORY" val="diagram"/>
  <p:tag name="KSO_WM_TEMPLATE_INDEX" val="20207833"/>
  <p:tag name="KSO_WM_UNIT_LAYERLEVEL" val="1"/>
  <p:tag name="KSO_WM_TAG_VERSION" val="1.0"/>
  <p:tag name="KSO_WM_BEAUTIFY_FLAG" val="#wm#"/>
  <p:tag name="KSO_WM_UNIT_DEC_AREA_ID" val="df12c2e0598648b281bf4a261527de18"/>
  <p:tag name="KSO_WM_UNIT_DECORATE_INFO" val="{&quot;DecorateInfoH&quot;:{&quot;IsAbs&quot;:true},&quot;DecorateInfoW&quot;:{&quot;IsAbs&quot;:false},&quot;DecorateInfoX&quot;:{&quot;IsAbs&quot;:true,&quot;Pos&quot;:1},&quot;DecorateInfoY&quot;:{&quot;IsAbs&quot;:true,&quot;Pos&quot;:1},&quot;ReferentInfo&quot;:{&quot;Id&quot;:&quot;3fddd71e913548efbaa4be0327ed2566;fef3f27093624c9eab541e50b3310428&quot;,&quot;X&quot;:{&quot;Pos&quot;:1},&quot;Y&quot;:{&quot;Pos&quot;:1}},&quot;whChangeMode&quot;:0}"/>
  <p:tag name="KSO_WM_CHIP_GROUPID" val="5eecb46ca758c1ec0b708a66"/>
  <p:tag name="KSO_WM_CHIP_XID" val="5eecb46ca758c1ec0b708a6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50"/>
  <p:tag name="KSO_WM_TEMPLATE_ASSEMBLE_XID" val="5f9fcded58547e52881a365a"/>
  <p:tag name="KSO_WM_TEMPLATE_ASSEMBLE_GROUPID" val="5f9fcded58547e52881a365a"/>
</p:tagLst>
</file>

<file path=ppt/tags/tag60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07833_1*a*1"/>
  <p:tag name="KSO_WM_TEMPLATE_CATEGORY" val="diagram"/>
  <p:tag name="KSO_WM_TEMPLATE_INDEX" val="2020783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fddd71e913548efbaa4be0327ed256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5679146610ec406db079ec6cccd87bb0"/>
  <p:tag name="KSO_WM_UNIT_TEXT_FILL_FORE_SCHEMECOLOR_INDEX_BRIGHTNESS" val="0"/>
  <p:tag name="KSO_WM_UNIT_TEXT_FILL_FORE_SCHEMECOLOR_INDEX" val="13"/>
  <p:tag name="KSO_WM_UNIT_TEXT_FILL_TYPE" val="1"/>
  <p:tag name="KSO_WM_TEMPLATE_ASSEMBLE_XID" val="5f9fcded58547e52881a365a"/>
  <p:tag name="KSO_WM_TEMPLATE_ASSEMBLE_GROUPID" val="5f9fcded58547e52881a365a"/>
</p:tagLst>
</file>

<file path=ppt/tags/tag60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833_1*f*1"/>
  <p:tag name="KSO_WM_TEMPLATE_CATEGORY" val="diagram"/>
  <p:tag name="KSO_WM_TEMPLATE_INDEX" val="20207833"/>
  <p:tag name="KSO_WM_UNIT_LAYERLEVEL" val="1"/>
  <p:tag name="KSO_WM_TAG_VERSION" val="1.0"/>
  <p:tag name="KSO_WM_BEAUTIFY_FLAG" val="#wm#"/>
  <p:tag name="KSO_WM_UNIT_DEFAULT_FONT" val="14;20;2"/>
  <p:tag name="KSO_WM_UNIT_BLOCK" val="0"/>
  <p:tag name="KSO_WM_UNIT_VALUE" val="78"/>
  <p:tag name="KSO_WM_UNIT_SHOW_EDIT_AREA_INDICATION" val="1"/>
  <p:tag name="KSO_WM_CHIP_GROUPID" val="5e6b05596848fb12bee65ac8"/>
  <p:tag name="KSO_WM_CHIP_XID" val="5e6b05596848fb12bee65aca"/>
  <p:tag name="KSO_WM_UNIT_DEC_AREA_ID" val="fef3f27093624c9eab541e50b331042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30fe0fc421924abcb559c2c6ed4f4912"/>
  <p:tag name="KSO_WM_UNIT_TEXT_FILL_FORE_SCHEMECOLOR_INDEX_BRIGHTNESS" val="0.25"/>
  <p:tag name="KSO_WM_UNIT_TEXT_FILL_FORE_SCHEMECOLOR_INDEX" val="13"/>
  <p:tag name="KSO_WM_UNIT_TEXT_FILL_TYPE" val="1"/>
  <p:tag name="KSO_WM_TEMPLATE_ASSEMBLE_XID" val="5f9fcded58547e52881a365a"/>
  <p:tag name="KSO_WM_TEMPLATE_ASSEMBLE_GROUPID" val="5f9fcded58547e52881a365a"/>
  <p:tag name="KSO_WM_UNIT_SMARTLAYOUT_COMPRESS_INFO" val="{&#10;    &quot;id&quot;: &quot;2020-11-02T17:14:27&quot;,&#10;    &quot;max&quot;: 11.598897637795289,&#10;    &quot;topChanged&quot;: 0&#10;}&#10;"/>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VALUE" val="1396*1861"/>
  <p:tag name="KSO_WM_UNIT_HIGHLIGHT" val="0"/>
  <p:tag name="KSO_WM_UNIT_COMPATIBLE" val="0"/>
  <p:tag name="KSO_WM_UNIT_DIAGRAM_ISNUMVISUAL" val="0"/>
  <p:tag name="KSO_WM_UNIT_DIAGRAM_ISREFERUNIT" val="0"/>
  <p:tag name="KSO_WM_UNIT_TYPE" val="d"/>
  <p:tag name="KSO_WM_UNIT_INDEX" val="1"/>
  <p:tag name="KSO_WM_UNIT_ID" val="diagram20207833_1*d*1"/>
  <p:tag name="KSO_WM_TEMPLATE_CATEGORY" val="diagram"/>
  <p:tag name="KSO_WM_TEMPLATE_INDEX" val="20207833"/>
  <p:tag name="KSO_WM_UNIT_LAYERLEVEL" val="1"/>
  <p:tag name="KSO_WM_TAG_VERSION" val="1.0"/>
  <p:tag name="KSO_WM_BEAUTIFY_FLAG" val="#wm#"/>
  <p:tag name="KSO_WM_CHIP_GROUPID" val="5e7310da9a230a26b9e88a19"/>
  <p:tag name="KSO_WM_CHIP_XID" val="5e7310da9a230a26b9e88a1a"/>
  <p:tag name="KSO_WM_UNIT_DEC_AREA_ID" val="71f3b594c24945438f8271bd95f332a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3c620d2352154e9588ed085374f68e43"/>
  <p:tag name="KSO_WM_UNIT_PLACING_PICTURE" val="3c620d2352154e9588ed085374f68e43"/>
  <p:tag name="KSO_WM_UNIT_SUPPORT_UNIT_TYPE" val="[&quot;l&quot;,&quot;m&quot;,&quot;n&quot;,&quot;o&quot;,&quot;p&quot;,&quot;q&quot;,&quot;r&quot;,&quot;δ&quot;,&quot;ε&quot;,&quot;ζ&quot;,&quot;η&quot;,&quot;d&quot;,&quot;α&quot;,&quot;β&quot;,&quot;θ&quot;]"/>
  <p:tag name="KSO_WM_TEMPLATE_ASSEMBLE_XID" val="5f9fcded58547e52881a365a"/>
  <p:tag name="KSO_WM_TEMPLATE_ASSEMBLE_GROUPID" val="5f9fcded58547e52881a365a"/>
  <p:tag name="REFSHAPE" val="852067420"/>
</p:tagLst>
</file>

<file path=ppt/tags/tag611.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10-29T19:31:12&quot;,&quot;maxSize&quot;:{&quot;size1&quot;:42.600000000000001},&quot;minSize&quot;:{&quot;size1&quot;:42.600000000000001},&quot;normalSize&quot;:{&quot;size1&quot;:42.600000000000001},&quot;subLayout&quot;:[{&quot;id&quot;:&quot;2020-10-29T19:31:12&quot;,&quot;margin&quot;:{&quot;bottom&quot;:3.3870000839233398,&quot;left&quot;:1.6929999589920044,&quot;right&quot;:0.026000002399086952,&quot;top&quot;:3.3870000839233398},&quot;type&quot;:0},{&quot;id&quot;:&quot;2020-10-29T19:31:12&quot;,&quot;maxSize&quot;:{&quot;size1&quot;:58.427426590673903},&quot;minSize&quot;:{&quot;size1&quot;:42.927426590673903},&quot;normalSize&quot;:{&quot;size1&quot;:42.927611775859091},&quot;subLayout&quot;:[{&quot;id&quot;:&quot;2020-10-29T19:31:12&quot;,&quot;margin&quot;:{&quot;bottom&quot;:0.42300000786781311,&quot;left&quot;:2.0899999141693115,&quot;right&quot;:3.809999942779541,&quot;top&quot;:6.3499999046325684},&quot;type&quot;:0},{&quot;id&quot;:&quot;2020-10-29T19:31:12&quot;,&quot;margin&quot;:{&quot;bottom&quot;:5.0799999237060547,&quot;left&quot;:2.0899999141693115,&quot;right&quot;:3.809999942779541,&quot;top&quot;:0},&quot;type&quot;:0}],&quot;type&quot;:0}],&quot;type&quot;:0}"/>
  <p:tag name="KSO_WM_SLIDE_BACKGROUND" val="[&quot;general&quot;]"/>
  <p:tag name="KSO_WM_SLIDE_RATIO" val="1.777778"/>
  <p:tag name="KSO_WM_SLIDE_ID" val="diagram2021242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8"/>
  <p:tag name="KSO_WM_SLIDE_POSITION" val="48*96"/>
  <p:tag name="KSO_WM_TAG_VERSION" val="1.0"/>
  <p:tag name="KSO_WM_BEAUTIFY_FLAG" val="#wm#"/>
  <p:tag name="KSO_WM_TEMPLATE_CATEGORY" val="diagram"/>
  <p:tag name="KSO_WM_TEMPLATE_INDEX" val="20212424"/>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641d7e3bf6074c60b6c949805600a2cd&quot;,&quot;fill_align&quot;:&quot;cm&quot;,&quot;chip_types&quot;:[&quot;picture&quot;]},{&quot;text_align&quot;:&quot;lb&quot;,&quot;text_direction&quot;:&quot;horizontal&quot;,&quot;support_big_font&quot;:true,&quot;fill_id&quot;:&quot;5b8dc8239aaf4004b064efac08a6a952&quot;,&quot;fill_align&quot;:&quot;lb&quot;,&quot;chip_types&quot;:[&quot;header&quot;]},{&quot;text_align&quot;:&quot;lt&quot;,&quot;text_direction&quot;:&quot;horizontal&quot;,&quot;support_big_font&quot;:true,&quot;fill_id&quot;:&quot;a27a72a0ff51475aa0e6fb1c43543590&quot;,&quot;fill_align&quot;:&quot;lt&quot;,&quot;chip_types&quot;:[&quot;text&quot;]}]]"/>
  <p:tag name="KSO_WM_CHIP_XID" val="5f22b6f3dda340fd2c9b7b92"/>
  <p:tag name="KSO_WM_CHIP_DECFILLPROP" val="[]"/>
  <p:tag name="KSO_WM_CHIP_GROUPID" val="5f22b6f3dda340fd2c9b7b91"/>
  <p:tag name="KSO_WM_SLIDE_BK_DARK_LIGHT" val="2"/>
  <p:tag name="KSO_WM_SLIDE_BACKGROUND_TYPE" val="general"/>
  <p:tag name="KSO_WM_SLIDE_SUPPORT_FEATURE_TYPE" val="0"/>
  <p:tag name="KSO_WM_TEMPLATE_ASSEMBLE_XID" val="5f9aa7ff989d9bef5b907f2b"/>
  <p:tag name="KSO_WM_TEMPLATE_ASSEMBLE_GROUPID" val="5f9aa7ff989d9bef5b907f2b"/>
</p:tagLst>
</file>

<file path=ppt/tags/tag6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1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BK_DARK_LIGHT" val="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14.xml><?xml version="1.0" encoding="utf-8"?>
<p:tagLst xmlns:a="http://schemas.openxmlformats.org/drawingml/2006/main" xmlns:r="http://schemas.openxmlformats.org/officeDocument/2006/relationships" xmlns:p="http://schemas.openxmlformats.org/presentationml/2006/main">
  <p:tag name="KSO_WM_UNIT_VALUE" val="1227*1269"/>
  <p:tag name="KSO_WM_UNIT_HIGHLIGHT" val="0"/>
  <p:tag name="KSO_WM_UNIT_COMPATIBLE" val="1"/>
  <p:tag name="KSO_WM_UNIT_DIAGRAM_ISNUMVISUAL" val="0"/>
  <p:tag name="KSO_WM_UNIT_DIAGRAM_ISREFERUNIT" val="0"/>
  <p:tag name="KSO_WM_UNIT_TYPE" val="d"/>
  <p:tag name="KSO_WM_UNIT_INDEX" val="1"/>
  <p:tag name="KSO_WM_UNIT_ID" val="diagram20212424_1*d*1"/>
  <p:tag name="KSO_WM_TEMPLATE_CATEGORY" val="diagram"/>
  <p:tag name="KSO_WM_TEMPLATE_INDEX" val="20212424"/>
  <p:tag name="KSO_WM_UNIT_LAYERLEVEL" val="1"/>
  <p:tag name="KSO_WM_TAG_VERSION" val="1.0"/>
  <p:tag name="KSO_WM_BEAUTIFY_FLAG" val="#wm#"/>
  <p:tag name="KSO_WM_CHIP_GROUPID" val="5e7310da9a230a26b9e88a19"/>
  <p:tag name="KSO_WM_CHIP_XID" val="5e7310da9a230a26b9e88a1a"/>
  <p:tag name="KSO_WM_UNIT_DEC_AREA_ID" val="b83f9f6c82e04d1bb3a4ffb3117ce2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15a4f733c7f544f9917e1ef7eb7873b6"/>
  <p:tag name="KSO_WM_UNIT_PLACING_PICTURE" val="15a4f733c7f544f9917e1ef7eb7873b6"/>
  <p:tag name="KSO_WM_TEMPLATE_ASSEMBLE_XID" val="5f9aa7ff989d9bef5b907f2b"/>
  <p:tag name="KSO_WM_TEMPLATE_ASSEMBLE_GROUPID" val="5f9aa7ff989d9bef5b907f2b"/>
</p:tagLst>
</file>

<file path=ppt/tags/tag6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424_1*a*1"/>
  <p:tag name="KSO_WM_TEMPLATE_CATEGORY" val="diagram"/>
  <p:tag name="KSO_WM_TEMPLATE_INDEX" val="2021242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f591d8d6e3f4a398b224249bc11904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159678aa3c79481097749cdb5f62938a"/>
  <p:tag name="KSO_WM_UNIT_SUPPORT_BIG_FONT" val="1"/>
  <p:tag name="KSO_WM_UNIT_TEXT_FILL_FORE_SCHEMECOLOR_INDEX_BRIGHTNESS" val="0"/>
  <p:tag name="KSO_WM_UNIT_TEXT_FILL_FORE_SCHEMECOLOR_INDEX" val="13"/>
  <p:tag name="KSO_WM_UNIT_TEXT_FILL_TYPE" val="1"/>
  <p:tag name="KSO_WM_TEMPLATE_ASSEMBLE_XID" val="5f9aa7ff989d9bef5b907f2b"/>
  <p:tag name="KSO_WM_TEMPLATE_ASSEMBLE_GROUPID" val="5f9aa7ff989d9bef5b907f2b"/>
</p:tagLst>
</file>

<file path=ppt/tags/tag6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24_1*f*1"/>
  <p:tag name="KSO_WM_TEMPLATE_CATEGORY" val="diagram"/>
  <p:tag name="KSO_WM_TEMPLATE_INDEX" val="20212424"/>
  <p:tag name="KSO_WM_UNIT_LAYERLEVEL" val="1"/>
  <p:tag name="KSO_WM_TAG_VERSION" val="1.0"/>
  <p:tag name="KSO_WM_BEAUTIFY_FLAG" val="#wm#"/>
  <p:tag name="KSO_WM_UNIT_DEFAULT_FONT" val="14;20;2"/>
  <p:tag name="KSO_WM_UNIT_BLOCK" val="0"/>
  <p:tag name="KSO_WM_UNIT_VALUE" val="38"/>
  <p:tag name="KSO_WM_UNIT_SHOW_EDIT_AREA_INDICATION" val="1"/>
  <p:tag name="KSO_WM_CHIP_GROUPID" val="5e6b05596848fb12bee65ac8"/>
  <p:tag name="KSO_WM_CHIP_XID" val="5e6b05596848fb12bee65aca"/>
  <p:tag name="KSO_WM_UNIT_DEC_AREA_ID" val="525b1a41ce5743b4a0cff4523b753e7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b16029f3aea549589e8ff5452dfc926c"/>
  <p:tag name="KSO_WM_UNIT_SUPPORT_BIG_FONT" val="1"/>
  <p:tag name="KSO_WM_UNIT_TEXT_FILL_FORE_SCHEMECOLOR_INDEX_BRIGHTNESS" val="0.25"/>
  <p:tag name="KSO_WM_UNIT_TEXT_FILL_FORE_SCHEMECOLOR_INDEX" val="13"/>
  <p:tag name="KSO_WM_UNIT_TEXT_FILL_TYPE" val="1"/>
  <p:tag name="KSO_WM_TEMPLATE_ASSEMBLE_XID" val="5f9aa7ff989d9bef5b907f2b"/>
  <p:tag name="KSO_WM_TEMPLATE_ASSEMBLE_GROUPID" val="5f9aa7ff989d9bef5b907f2b"/>
  <p:tag name="KSO_WM_UNIT_SMARTLAYOUT_COMPRESS_INFO" val="{&#10;    &quot;id&quot;: &quot;2020-10-29T19:31:12&quot;,&#10;    &quot;max&quot;: 9.4009448818897567,&#10;    &quot;topChanged&quot;: 0&#10;}&#10;"/>
</p:tagLst>
</file>

<file path=ppt/tags/tag61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110d945efcb14d3f934c623b2593b073"/>
  <p:tag name="KSO_WM_UNIT_HIGHLIGHT" val="0"/>
  <p:tag name="KSO_WM_UNIT_COMPATIBLE" val="0"/>
  <p:tag name="KSO_WM_UNIT_DIAGRAM_ISNUMVISUAL" val="0"/>
  <p:tag name="KSO_WM_UNIT_DIAGRAM_ISREFERUNIT" val="0"/>
  <p:tag name="KSO_WM_UNIT_TYPE" val="i"/>
  <p:tag name="KSO_WM_UNIT_INDEX" val="1"/>
  <p:tag name="KSO_WM_UNIT_ID" val="diagram20212424_1*i*1"/>
  <p:tag name="KSO_WM_TEMPLATE_CATEGORY" val="diagram"/>
  <p:tag name="KSO_WM_TEMPLATE_INDEX" val="2021242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b6f3dda340fd2c9b7b91"/>
  <p:tag name="KSO_WM_CHIP_XID" val="5f22b6f3dda340fd2c9b7b9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5f9aa7ff989d9bef5b907f2b"/>
  <p:tag name="KSO_WM_TEMPLATE_ASSEMBLE_GROUPID" val="5f9aa7ff989d9bef5b907f2b"/>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424_1*i*2"/>
  <p:tag name="KSO_WM_TEMPLATE_CATEGORY" val="diagram"/>
  <p:tag name="KSO_WM_TEMPLATE_INDEX" val="20212424"/>
  <p:tag name="KSO_WM_UNIT_LAYERLEVEL" val="1"/>
  <p:tag name="KSO_WM_TAG_VERSION" val="1.0"/>
  <p:tag name="KSO_WM_BEAUTIFY_FLAG" val="#wm#"/>
  <p:tag name="KSO_WM_UNIT_BLOCK" val="0"/>
  <p:tag name="KSO_WM_UNIT_SM_LIMIT_TYPE" val="0"/>
  <p:tag name="KSO_WM_UNIT_DEC_AREA_ID" val="55e2c901fffa4dc88747b4788bd56779"/>
  <p:tag name="KSO_WM_UNIT_TYPE" val="i"/>
  <p:tag name="KSO_WM_UNIT_INDEX" val="2"/>
  <p:tag name="KSO_WM_UNIT_DECORATE_INFO" val="{&quot;DecorateInfoH&quot;:{&quot;IsAbs&quot;:true},&quot;DecorateInfoW&quot;:{&quot;IsAbs&quot;:true},&quot;DecorateInfoX&quot;:{&quot;IsAbs&quot;:true,&quot;Pos&quot;:2},&quot;DecorateInfoY&quot;:{&quot;IsAbs&quot;:true,&quot;Pos&quot;:2},&quot;ReferentInfo&quot;:{&quot;Id&quot;:&quot;9f591d8d6e3f4a398b224249bc11904c&quot;,&quot;X&quot;:{&quot;Pos&quot;:2},&quot;Y&quot;:{&quot;Pos&quot;:0}},&quot;whChangeMode&quot;:0}"/>
  <p:tag name="KSO_WM_CHIP_GROUPID" val="5f22b6f3dda340fd2c9b7b91"/>
  <p:tag name="KSO_WM_CHIP_XID" val="5f22b6f3dda340fd2c9b7b9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aa7ff989d9bef5b907f2b"/>
  <p:tag name="KSO_WM_TEMPLATE_ASSEMBLE_GROUPID" val="5f9aa7ff989d9bef5b907f2b"/>
</p:tagLst>
</file>

<file path=ppt/tags/tag61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621.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62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62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2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62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28.xml><?xml version="1.0" encoding="utf-8"?>
<p:tagLst xmlns:a="http://schemas.openxmlformats.org/drawingml/2006/main" xmlns:r="http://schemas.openxmlformats.org/officeDocument/2006/relationships" xmlns:p="http://schemas.openxmlformats.org/presentationml/2006/main">
  <p:tag name="KSO_WM_SLIDE_ID" val="diagram20201448_3"/>
  <p:tag name="KSO_WM_TEMPLATE_SUBCATEGORY" val="0"/>
  <p:tag name="KSO_WM_SLIDE_ITEM_CNT" val="5"/>
  <p:tag name="KSO_WM_SLIDE_INDEX" val="3"/>
  <p:tag name="KSO_WM_TAG_VERSION" val="1.0"/>
  <p:tag name="KSO_WM_BEAUTIFY_FLAG" val="#wm#"/>
  <p:tag name="KSO_WM_TEMPLATE_CATEGORY" val="diagram"/>
  <p:tag name="KSO_WM_TEMPLATE_INDEX" val="20201448"/>
  <p:tag name="KSO_WM_SLIDE_TYPE" val="text"/>
  <p:tag name="KSO_WM_SLIDE_SUBTYPE" val="diag"/>
  <p:tag name="KSO_WM_SLIDE_SIZE" val="868.247*387.965"/>
  <p:tag name="KSO_WM_SLIDE_POSITION" val="54.485*104.527"/>
  <p:tag name="KSO_WM_SLIDE_LAYOUT" val="a_f_m"/>
  <p:tag name="KSO_WM_SLIDE_LAYOUT_CNT" val="1_1_1"/>
  <p:tag name="KSO_WM_DIAGRAM_GROUP_CODE" val="m1-1"/>
  <p:tag name="KSO_WM_SLIDE_DIAGTYPE" val="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UNIT_TYPE" val="a"/>
  <p:tag name="KSO_WM_UNIT_INDEX" val="1"/>
  <p:tag name="KSO_WM_DIAGRAM_GROUP_CODE" val="m1-1"/>
  <p:tag name="KSO_WM_UNIT_USESOURCEFORMAT_APPLY" val="1"/>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UNIT_TYPE" val="f"/>
  <p:tag name="KSO_WM_UNIT_INDEX" val="1"/>
  <p:tag name="KSO_WM_DIAGRAM_GROUP_CODE" val="m1-1"/>
  <p:tag name="KSO_WM_UNIT_USESOURCEFORMAT_APPLY" val="1"/>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193"/>
  <p:tag name="KSO_WM_SLIDE_ID" val="diagram160193_3"/>
  <p:tag name="KSO_WM_TEMPLATE_SUBCATEGORY" val="22"/>
  <p:tag name="KSO_WM_TEMPLATE_MASTER_TYPE" val="0"/>
  <p:tag name="KSO_WM_TEMPLATE_COLOR_TYPE" val="1"/>
  <p:tag name="KSO_WM_SLIDE_TYPE" val="text"/>
  <p:tag name="KSO_WM_SLIDE_SUBTYPE" val="diag"/>
  <p:tag name="KSO_WM_SLIDE_ITEM_CNT" val="4"/>
  <p:tag name="KSO_WM_SLIDE_INDEX" val="3"/>
  <p:tag name="KSO_WM_SLIDE_SIZE" val="562.158*336.136"/>
  <p:tag name="KSO_WM_SLIDE_POSITION" val="198.921*101.932"/>
  <p:tag name="KSO_WM_DIAGRAM_GROUP_CODE" val="m1-1"/>
  <p:tag name="KSO_WM_SLIDE_DIAGTYPE" val="m"/>
  <p:tag name="KSO_WM_TAG_VERSION" val="1.0"/>
  <p:tag name="KSO_WM_SLIDE_LAYOUT" val="m"/>
  <p:tag name="KSO_WM_SLIDE_LAYOUT_CNT" val="1"/>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93_3*m_i*1_1"/>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193_3*m_i*1_2"/>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160193_3*m_i*1_3"/>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160193_3*m_i*1_4"/>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160193_3*m_i*1_5"/>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160193_3*m_i*1_7"/>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7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93_3*m_h_f*1_2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93_3*m_h_i*1_2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7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93_3*m_h_a*1_2_1"/>
  <p:tag name="KSO_WM_TEMPLATE_CATEGORY" val="diagram"/>
  <p:tag name="KSO_WM_TEMPLATE_INDEX" val="16019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67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93_3*m_h_f*1_3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93_3*m_h_i*1_3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93_3*m_h_a*1_3_1"/>
  <p:tag name="KSO_WM_TEMPLATE_CATEGORY" val="diagram"/>
  <p:tag name="KSO_WM_TEMPLATE_INDEX" val="16019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93_3*m_h_i*1_4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7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93_3*m_h_a*1_4_1"/>
  <p:tag name="KSO_WM_TEMPLATE_CATEGORY" val="diagram"/>
  <p:tag name="KSO_WM_TEMPLATE_INDEX" val="16019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67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5"/>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193_3*m_h_f*1_4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160193_3*m_h_i*1_2_1"/>
  <p:tag name="KSO_WM_TEMPLATE_CATEGORY" val="diagram"/>
  <p:tag name="KSO_WM_TEMPLATE_INDEX" val="160193"/>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160193_3*m_h_i*1_3_1"/>
  <p:tag name="KSO_WM_TEMPLATE_CATEGORY" val="diagram"/>
  <p:tag name="KSO_WM_TEMPLATE_INDEX" val="16019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160193_3*m_h_i*1_4_1"/>
  <p:tag name="KSO_WM_TEMPLATE_CATEGORY" val="diagram"/>
  <p:tag name="KSO_WM_TEMPLATE_INDEX" val="160193"/>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160193_3*m_h_i*1_1_1"/>
  <p:tag name="KSO_WM_TEMPLATE_CATEGORY" val="diagram"/>
  <p:tag name="KSO_WM_TEMPLATE_INDEX" val="160193"/>
  <p:tag name="KSO_WM_UNIT_LAYERLEVEL" val="1_1_1"/>
  <p:tag name="KSO_WM_TAG_VERSION" val="1.0"/>
  <p:tag name="KSO_WM_BEAUTIFY_FLAG" val="#wm#"/>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68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93_3*m_h_f*1_1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93_3*m_h_i*1_1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8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93_3*m_h_a*1_1_1"/>
  <p:tag name="KSO_WM_TEMPLATE_CATEGORY" val="diagram"/>
  <p:tag name="KSO_WM_TEMPLATE_INDEX" val="16019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160193_3*m_i*1_6"/>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88.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69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69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9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69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7"/>
  <p:tag name="KSO_WM_SLIDE_ID" val="diagram20194877_1"/>
  <p:tag name="KSO_WM_TEMPLATE_SUBCATEGORY" val="6"/>
  <p:tag name="KSO_WM_SLIDE_TYPE" val="text"/>
  <p:tag name="KSO_WM_SLIDE_SUBTYPE" val="picTxt"/>
  <p:tag name="KSO_WM_SLIDE_ITEM_CNT" val="1"/>
  <p:tag name="KSO_WM_SLIDE_INDEX" val="1"/>
  <p:tag name="KSO_WM_SLIDE_SIZE" val="854.5*443.095"/>
  <p:tag name="KSO_WM_SLIDE_POSITION" val="52.75*56.15"/>
  <p:tag name="KSO_WM_DIAGRAM_GROUP_CODE" val="ζ1-1"/>
  <p:tag name="KSO_WM_SLIDE_DIAGTYPE" val="ζ"/>
  <p:tag name="KSO_WM_TAG_VERSION" val="1.0"/>
  <p:tag name="KSO_WM_SLIDE_LAYOUT" val="a_d_h_ζ"/>
  <p:tag name="KSO_WM_SLIDE_LAYOUT_CNT" val="1_1_1_1"/>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7_1*i*1"/>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7_1*i*2"/>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7_1*i*3"/>
  <p:tag name="KSO_WM_TEMPLATE_CATEGORY" val="diagram"/>
  <p:tag name="KSO_WM_TEMPLATE_INDEX" val="20194877"/>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7_1*i*4"/>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02.xml><?xml version="1.0" encoding="utf-8"?>
<p:tagLst xmlns:a="http://schemas.openxmlformats.org/drawingml/2006/main" xmlns:r="http://schemas.openxmlformats.org/officeDocument/2006/relationships" xmlns:p="http://schemas.openxmlformats.org/presentationml/2006/main">
  <p:tag name="KSO_WM_UNIT_TEXT_PART_ID_V2" val="d-4-1"/>
  <p:tag name="KSO_WM_UNIT_TEXT_PART_ID" val="4-b"/>
  <p:tag name="KSO_WM_UNIT_TEXT_PART_SIZE" val="84.88*854.5"/>
  <p:tag name="KSO_WM_UNIT_NOCLEAR" val="0"/>
  <p:tag name="KSO_WM_UNIT_VALUE" val="156"/>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ID" val="diagram20194877_1*h_f*1_1"/>
  <p:tag name="KSO_WM_TEMPLATE_CATEGORY" val="diagram"/>
  <p:tag name="KSO_WM_TEMPLATE_INDEX" val="20194877"/>
  <p:tag name="KSO_WM_UNIT_LAYERLEVEL" val="1_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TYPE" val="1"/>
  <p:tag name="KSO_WM_UNIT_USESOURCEFORMAT_APPLY" val="1"/>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194877_1*i*6"/>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0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194877_1*i*7"/>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194877_1*i*8"/>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4877"/>
  <p:tag name="KSO_WM_SLIDE_ID" val="diagram20194877_1"/>
  <p:tag name="KSO_WM_TEMPLATE_SUBCATEGORY" val="6"/>
  <p:tag name="KSO_WM_SLIDE_TYPE" val="text"/>
  <p:tag name="KSO_WM_SLIDE_SUBTYPE" val="picTxt"/>
  <p:tag name="KSO_WM_SLIDE_ITEM_CNT" val="1"/>
  <p:tag name="KSO_WM_SLIDE_INDEX" val="1"/>
  <p:tag name="KSO_WM_SLIDE_SIZE" val="854.5*443.095"/>
  <p:tag name="KSO_WM_SLIDE_POSITION" val="52.75*56.15"/>
  <p:tag name="KSO_WM_DIAGRAM_GROUP_CODE" val="ζ1-1"/>
  <p:tag name="KSO_WM_SLIDE_DIAGTYPE" val="ζ"/>
  <p:tag name="KSO_WM_TAG_VERSION" val="1.0"/>
  <p:tag name="KSO_WM_SLIDE_LAYOUT" val="a_d_h_ζ"/>
  <p:tag name="KSO_WM_SLIDE_LAYOUT_CNT" val="1_1_1_1"/>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194877_1*i*1"/>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194877_1*i*2"/>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194877_1*i*3"/>
  <p:tag name="KSO_WM_TEMPLATE_CATEGORY" val="diagram"/>
  <p:tag name="KSO_WM_TEMPLATE_INDEX" val="20194877"/>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194877_1*i*4"/>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12.xml><?xml version="1.0" encoding="utf-8"?>
<p:tagLst xmlns:a="http://schemas.openxmlformats.org/drawingml/2006/main" xmlns:r="http://schemas.openxmlformats.org/officeDocument/2006/relationships" xmlns:p="http://schemas.openxmlformats.org/presentationml/2006/main">
  <p:tag name="KSO_WM_UNIT_TEXT_PART_ID_V2" val="d-4-1"/>
  <p:tag name="KSO_WM_UNIT_TEXT_PART_ID" val="4-b"/>
  <p:tag name="KSO_WM_UNIT_TEXT_PART_SIZE" val="84.88*854.5"/>
  <p:tag name="KSO_WM_UNIT_NOCLEAR" val="0"/>
  <p:tag name="KSO_WM_UNIT_VALUE" val="156"/>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ID" val="diagram20194877_1*h_f*1_1"/>
  <p:tag name="KSO_WM_TEMPLATE_CATEGORY" val="diagram"/>
  <p:tag name="KSO_WM_TEMPLATE_INDEX" val="20194877"/>
  <p:tag name="KSO_WM_UNIT_LAYERLEVEL" val="1_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TYPE" val="1"/>
  <p:tag name="KSO_WM_UNIT_USESOURCEFORMAT_APPLY" val="1"/>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194877_1*i*6"/>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1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5-X"/>
  <p:tag name="KSO_WM_UNIT_TEXT_PART_SIZE" val="92.4*403"/>
  <p:tag name="KSO_WM_UNIT_NOCLEAR" val="0"/>
  <p:tag name="KSO_WM_UNIT_VALUE" val="2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77_1*a*1"/>
  <p:tag name="KSO_WM_TEMPLATE_CATEGORY" val="diagram"/>
  <p:tag name="KSO_WM_TEMPLATE_INDEX" val="20194877"/>
  <p:tag name="KSO_WM_UNIT_LAYERLEVEL" val="1"/>
  <p:tag name="KSO_WM_TAG_VERSION" val="1.0"/>
  <p:tag name="KSO_WM_BEAUTIFY_FLAG" val="#wm#"/>
  <p:tag name="KSO_WM_UNIT_PRESET_TEXT" val="单击此处&#10;添加大标题内容"/>
  <p:tag name="KSO_WM_UNIT_TEXT_PART_ID_V2" val="a-2-1"/>
  <p:tag name="KSO_WM_UNIT_TEXT_FILL_FORE_SCHEMECOLOR_INDEX" val="13"/>
  <p:tag name="KSO_WM_UNIT_TEXT_FILL_TYPE" val="1"/>
  <p:tag name="KSO_WM_UNIT_USESOURCEFORMAT_APPLY" val="1"/>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194877_1*i*7"/>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194877_1*i*8"/>
  <p:tag name="KSO_WM_TEMPLATE_CATEGORY" val="diagram"/>
  <p:tag name="KSO_WM_TEMPLATE_INDEX" val="2019487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869"/>
  <p:tag name="KSO_WM_SLIDE_ID" val="diagram20198869_2"/>
  <p:tag name="KSO_WM_TEMPLATE_SUBCATEGORY" val="0"/>
  <p:tag name="KSO_WM_TEMPLATE_MASTER_TYPE" val="1"/>
  <p:tag name="KSO_WM_TEMPLATE_COLOR_TYPE" val="1"/>
  <p:tag name="KSO_WM_SLIDE_TYPE" val="text"/>
  <p:tag name="KSO_WM_SLIDE_SUBTYPE" val="diag"/>
  <p:tag name="KSO_WM_SLIDE_ITEM_CNT" val="3"/>
  <p:tag name="KSO_WM_SLIDE_INDEX" val="2"/>
  <p:tag name="KSO_WM_SLIDE_SIZE" val="491.096*216.037"/>
  <p:tag name="KSO_WM_SLIDE_POSITION" val="377.714*195.857"/>
  <p:tag name="KSO_WM_DIAGRAM_GROUP_CODE" val="l1-1"/>
  <p:tag name="KSO_WM_SLIDE_DIAGTYPE" val="l"/>
  <p:tag name="KSO_WM_TAG_VERSION" val="1.0"/>
  <p:tag name="KSO_WM_SLIDE_LAYOUT" val="a_b_d_l"/>
  <p:tag name="KSO_WM_SLIDE_LAYOUT_CNT" val="1_1_1_1"/>
</p:tagLst>
</file>

<file path=ppt/tags/tag718.xml><?xml version="1.0" encoding="utf-8"?>
<p:tagLst xmlns:a="http://schemas.openxmlformats.org/drawingml/2006/main" xmlns:r="http://schemas.openxmlformats.org/officeDocument/2006/relationships" xmlns:p="http://schemas.openxmlformats.org/presentationml/2006/main">
  <p:tag name="KSO_WM_UNIT_VALUE" val="1786*169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9_2*d*1"/>
  <p:tag name="KSO_WM_TEMPLATE_CATEGORY" val="diagram"/>
  <p:tag name="KSO_WM_TEMPLATE_INDEX" val="20198869"/>
  <p:tag name="KSO_WM_UNIT_SUPPORT_UNIT_TYPE" val="[]"/>
  <p:tag name="KSO_WM_UNIT_LAYERLEVEL" val="1"/>
  <p:tag name="KSO_WM_TAG_VERSION" val="1.0"/>
  <p:tag name="KSO_WM_BEAUTIFY_FLAG" val="#wm#"/>
  <p:tag name="KSO_WM_UNIT_USESOURCEFORMAT_APPLY" val="1"/>
</p:tagLst>
</file>

<file path=ppt/tags/tag71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69_2*l_h_i*1_1_1"/>
  <p:tag name="KSO_WM_TEMPLATE_CATEGORY" val="diagram"/>
  <p:tag name="KSO_WM_TEMPLATE_INDEX" val="2019886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69_2*l_h_i*1_2_1"/>
  <p:tag name="KSO_WM_TEMPLATE_CATEGORY" val="diagram"/>
  <p:tag name="KSO_WM_TEMPLATE_INDEX" val="2019886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2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69_2*l_h_i*1_3_1"/>
  <p:tag name="KSO_WM_TEMPLATE_CATEGORY" val="diagram"/>
  <p:tag name="KSO_WM_TEMPLATE_INDEX" val="2019886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2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69_2*l_h_a*1_3_1"/>
  <p:tag name="KSO_WM_TEMPLATE_CATEGORY" val="diagram"/>
  <p:tag name="KSO_WM_TEMPLATE_INDEX" val="20198869"/>
  <p:tag name="KSO_WM_UNIT_LAYERLEVEL" val="1_1_1"/>
  <p:tag name="KSO_WM_TAG_VERSION" val="1.0"/>
  <p:tag name="KSO_WM_BEAUTIFY_FLAG" val="#wm#"/>
  <p:tag name="KSO_WM_UNIT_PRESET_TEXT" val="科研经历"/>
  <p:tag name="KSO_WM_UNIT_TEXT_FILL_FORE_SCHEMECOLOR_INDEX" val="13"/>
  <p:tag name="KSO_WM_UNIT_TEXT_FILL_TYPE" val="1"/>
  <p:tag name="KSO_WM_UNIT_USESOURCEFORMAT_APPLY" val="1"/>
</p:tagLst>
</file>

<file path=ppt/tags/tag72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9_2*l_h_f*1_3_1"/>
  <p:tag name="KSO_WM_TEMPLATE_CATEGORY" val="diagram"/>
  <p:tag name="KSO_WM_TEMPLATE_INDEX" val="20198869"/>
  <p:tag name="KSO_WM_UNIT_LAYERLEVEL" val="1_1_1"/>
  <p:tag name="KSO_WM_TAG_VERSION" val="1.0"/>
  <p:tag name="KSO_WM_BEAUTIFY_FLAG" val="#wm#"/>
  <p:tag name="KSO_WM_UNIT_PRESET_TEXT" val="点击此处添加正文，文字是您思想的提炼，为了最终呈现发布的良好效果，请尽量言简意赅的阐述观点，"/>
  <p:tag name="KSO_WM_UNIT_TEXT_FILL_FORE_SCHEMECOLOR_INDEX" val="13"/>
  <p:tag name="KSO_WM_UNIT_TEXT_FILL_TYPE" val="1"/>
  <p:tag name="KSO_WM_UNIT_USESOURCEFORMAT_APPLY" val="1"/>
</p:tagLst>
</file>

<file path=ppt/tags/tag7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9_2*a*1"/>
  <p:tag name="KSO_WM_TEMPLATE_CATEGORY" val="diagram"/>
  <p:tag name="KSO_WM_TEMPLATE_INDEX" val="20198869"/>
  <p:tag name="KSO_WM_UNIT_LAYERLEVEL" val="1"/>
  <p:tag name="KSO_WM_TAG_VERSION" val="1.0"/>
  <p:tag name="KSO_WM_BEAUTIFY_FLAG" val="#wm#"/>
  <p:tag name="KSO_WM_UNIT_PRESET_TEXT" val="单击加标题"/>
  <p:tag name="KSO_WM_UNIT_TEXT_FILL_FORE_SCHEMECOLOR_INDEX" val="13"/>
  <p:tag name="KSO_WM_UNIT_TEXT_FILL_TYPE" val="1"/>
  <p:tag name="KSO_WM_UNIT_USESOURCEFORMAT_APPLY" val="1"/>
</p:tagLst>
</file>

<file path=ppt/tags/tag72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9_2*l_h_f*1_1_1"/>
  <p:tag name="KSO_WM_TEMPLATE_CATEGORY" val="diagram"/>
  <p:tag name="KSO_WM_TEMPLATE_INDEX" val="20198869"/>
  <p:tag name="KSO_WM_UNIT_LAYERLEVEL" val="1_1_1"/>
  <p:tag name="KSO_WM_TAG_VERSION" val="1.0"/>
  <p:tag name="KSO_WM_BEAUTIFY_FLAG" val="#wm#"/>
  <p:tag name="KSO_WM_UNIT_PRESET_TEXT" val="点击此处添加正文，文字是您思想的提炼，为了最终呈现发布的良好效果，请尽量言简意赅的阐述观点，"/>
  <p:tag name="KSO_WM_UNIT_TEXT_FILL_FORE_SCHEMECOLOR_INDEX" val="13"/>
  <p:tag name="KSO_WM_UNIT_TEXT_FILL_TYPE" val="1"/>
  <p:tag name="KSO_WM_UNIT_USESOURCEFORMAT_APPLY" val="1"/>
</p:tagLst>
</file>

<file path=ppt/tags/tag72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69_2*l_h_a*1_1_1"/>
  <p:tag name="KSO_WM_TEMPLATE_CATEGORY" val="diagram"/>
  <p:tag name="KSO_WM_TEMPLATE_INDEX" val="20198869"/>
  <p:tag name="KSO_WM_UNIT_LAYERLEVEL" val="1_1_1"/>
  <p:tag name="KSO_WM_TAG_VERSION" val="1.0"/>
  <p:tag name="KSO_WM_BEAUTIFY_FLAG" val="#wm#"/>
  <p:tag name="KSO_WM_UNIT_PRESET_TEXT" val="现任职务"/>
  <p:tag name="KSO_WM_UNIT_TEXT_FILL_FORE_SCHEMECOLOR_INDEX" val="13"/>
  <p:tag name="KSO_WM_UNIT_TEXT_FILL_TYPE" val="1"/>
  <p:tag name="KSO_WM_UNIT_USESOURCEFORMAT_APPLY" val="1"/>
</p:tagLst>
</file>

<file path=ppt/tags/tag72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69_2*l_h_a*1_2_1"/>
  <p:tag name="KSO_WM_TEMPLATE_CATEGORY" val="diagram"/>
  <p:tag name="KSO_WM_TEMPLATE_INDEX" val="20198869"/>
  <p:tag name="KSO_WM_UNIT_LAYERLEVEL" val="1_1_1"/>
  <p:tag name="KSO_WM_TAG_VERSION" val="1.0"/>
  <p:tag name="KSO_WM_BEAUTIFY_FLAG" val="#wm#"/>
  <p:tag name="KSO_WM_UNIT_PRESET_TEXT" val="学业经历"/>
  <p:tag name="KSO_WM_UNIT_TEXT_FILL_FORE_SCHEMECOLOR_INDEX" val="13"/>
  <p:tag name="KSO_WM_UNIT_TEXT_FILL_TYPE" val="1"/>
  <p:tag name="KSO_WM_UNIT_USESOURCEFORMAT_APPLY" val="1"/>
</p:tagLst>
</file>

<file path=ppt/tags/tag72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9_2*l_h_f*1_2_1"/>
  <p:tag name="KSO_WM_TEMPLATE_CATEGORY" val="diagram"/>
  <p:tag name="KSO_WM_TEMPLATE_INDEX" val="20198869"/>
  <p:tag name="KSO_WM_UNIT_LAYERLEVEL" val="1_1_1"/>
  <p:tag name="KSO_WM_TAG_VERSION" val="1.0"/>
  <p:tag name="KSO_WM_BEAUTIFY_FLAG" val="#wm#"/>
  <p:tag name="KSO_WM_UNIT_PRESET_TEXT" val="点击此处添加正文，文字是您思想的提炼，为了最终呈现发布的良好效果，请尽量言简意赅的阐述观点，"/>
  <p:tag name="KSO_WM_UNIT_TEXT_FILL_FORE_SCHEMECOLOR_INDEX" val="13"/>
  <p:tag name="KSO_WM_UNIT_TEXT_FILL_TYPE" val="1"/>
  <p:tag name="KSO_WM_UNIT_USESOURCEFORMAT_APPLY" val="1"/>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9_2*i*1"/>
  <p:tag name="KSO_WM_TEMPLATE_CATEGORY" val="diagram"/>
  <p:tag name="KSO_WM_TEMPLATE_INDEX" val="2019886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9_2*i*2"/>
  <p:tag name="KSO_WM_TEMPLATE_CATEGORY" val="diagram"/>
  <p:tag name="KSO_WM_TEMPLATE_INDEX" val="2019886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3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9_2*l_h_i*1_1_2"/>
  <p:tag name="KSO_WM_TEMPLATE_CATEGORY" val="diagram"/>
  <p:tag name="KSO_WM_TEMPLATE_INDEX" val="2019886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3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69_2*l_h_i*1_3_2"/>
  <p:tag name="KSO_WM_TEMPLATE_CATEGORY" val="diagram"/>
  <p:tag name="KSO_WM_TEMPLATE_INDEX" val="2019886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3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9_2*l_h_i*1_2_2"/>
  <p:tag name="KSO_WM_TEMPLATE_CATEGORY" val="diagram"/>
  <p:tag name="KSO_WM_TEMPLATE_INDEX" val="2019886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3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736.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39.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4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74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74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747.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75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5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75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75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758.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76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76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6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76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53"/>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ysClr val="windowText" lastClr="000000"/>
      </a:dk1>
      <a:lt1>
        <a:sysClr val="window" lastClr="FFFFFF"/>
      </a:lt1>
      <a:dk2>
        <a:srgbClr val="F8F7F5"/>
      </a:dk2>
      <a:lt2>
        <a:srgbClr val="FFFFFF"/>
      </a:lt2>
      <a:accent1>
        <a:srgbClr val="A28268"/>
      </a:accent1>
      <a:accent2>
        <a:srgbClr val="96886D"/>
      </a:accent2>
      <a:accent3>
        <a:srgbClr val="8B8F72"/>
      </a:accent3>
      <a:accent4>
        <a:srgbClr val="7F9578"/>
      </a:accent4>
      <a:accent5>
        <a:srgbClr val="749C7D"/>
      </a:accent5>
      <a:accent6>
        <a:srgbClr val="68A282"/>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3.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24</TotalTime>
  <Words>6823</Words>
  <Application>Microsoft Office PowerPoint</Application>
  <PresentationFormat>自定义</PresentationFormat>
  <Paragraphs>383</Paragraphs>
  <Slides>72</Slides>
  <Notes>3</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72</vt:i4>
      </vt:variant>
    </vt:vector>
  </HeadingPairs>
  <TitlesOfParts>
    <vt:vector size="91" baseType="lpstr">
      <vt:lpstr>Arial</vt:lpstr>
      <vt:lpstr>宋体</vt:lpstr>
      <vt:lpstr>Calibri</vt:lpstr>
      <vt:lpstr>汉仪中宋简</vt:lpstr>
      <vt:lpstr>华文黑体</vt:lpstr>
      <vt:lpstr>字魂105号-简雅黑</vt:lpstr>
      <vt:lpstr>Wingdings</vt:lpstr>
      <vt:lpstr>等线</vt:lpstr>
      <vt:lpstr>Clear Sans</vt:lpstr>
      <vt:lpstr>思源黑体</vt:lpstr>
      <vt:lpstr>汉仪旗黑-85S</vt:lpstr>
      <vt:lpstr>字魂59号-创粗黑</vt:lpstr>
      <vt:lpstr>Open Sans</vt:lpstr>
      <vt:lpstr>微软雅黑</vt:lpstr>
      <vt:lpstr>微软雅黑 Light</vt:lpstr>
      <vt:lpstr>千图网海量PPT模板www.58pic.com</vt:lpstr>
      <vt:lpstr>1_千图网海量PPT模板www.58pic.com</vt:lpstr>
      <vt:lpstr>2_千图网海量PPT模板www.58pic.com</vt:lpstr>
      <vt:lpstr>2_Office 主题​​</vt:lpstr>
      <vt:lpstr>PowerPoint 演示文稿</vt:lpstr>
      <vt:lpstr>PowerPoint 演示文稿</vt:lpstr>
      <vt:lpstr>单元一    房屋建筑施工图识读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建筑施工图设计说明</vt:lpstr>
      <vt:lpstr>建筑施工图设计说明</vt:lpstr>
      <vt:lpstr>PowerPoint 演示文稿</vt:lpstr>
      <vt:lpstr>PowerPoint 演示文稿</vt:lpstr>
      <vt:lpstr>PowerPoint 演示文稿</vt:lpstr>
      <vt:lpstr>PowerPoint 演示文稿</vt:lpstr>
      <vt:lpstr>PowerPoint 演示文稿</vt:lpstr>
      <vt:lpstr>四、建筑平面图的图例符号</vt:lpstr>
      <vt:lpstr>四、建筑平面图的图例符号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墙身详图的识读步骤和要点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任务主题</vt:lpstr>
      <vt:lpstr>任务实施</vt:lpstr>
      <vt:lpstr>PowerPoint 演示文稿</vt:lpstr>
      <vt:lpstr>任务主题</vt:lpstr>
      <vt:lpstr>任务实施</vt:lpstr>
      <vt:lpstr>PowerPoint 演示文稿</vt:lpstr>
      <vt:lpstr>任务主题</vt:lpstr>
      <vt:lpstr>任务实施</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49</cp:revision>
  <dcterms:created xsi:type="dcterms:W3CDTF">2017-08-24T23:58:00Z</dcterms:created>
  <dcterms:modified xsi:type="dcterms:W3CDTF">2024-05-07T07:46:48Z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